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0.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9"/>
    <p:sldMasterId id="2147484458" r:id="rId10"/>
    <p:sldMasterId id="2147484525" r:id="rId11"/>
    <p:sldMasterId id="2147484534" r:id="rId12"/>
    <p:sldMasterId id="2147484555" r:id="rId13"/>
    <p:sldMasterId id="2147484591" r:id="rId14"/>
    <p:sldMasterId id="2147484618" r:id="rId15"/>
    <p:sldMasterId id="2147484645" r:id="rId16"/>
    <p:sldMasterId id="2147484673" r:id="rId17"/>
    <p:sldMasterId id="2147484709" r:id="rId18"/>
    <p:sldMasterId id="2147484755" r:id="rId19"/>
    <p:sldMasterId id="2147484784" r:id="rId20"/>
  </p:sldMasterIdLst>
  <p:notesMasterIdLst>
    <p:notesMasterId r:id="rId50"/>
  </p:notesMasterIdLst>
  <p:handoutMasterIdLst>
    <p:handoutMasterId r:id="rId51"/>
  </p:handoutMasterIdLst>
  <p:sldIdLst>
    <p:sldId id="1691" r:id="rId21"/>
    <p:sldId id="1692" r:id="rId22"/>
    <p:sldId id="1693" r:id="rId23"/>
    <p:sldId id="1694" r:id="rId24"/>
    <p:sldId id="1690" r:id="rId25"/>
    <p:sldId id="1689" r:id="rId26"/>
    <p:sldId id="1674" r:id="rId27"/>
    <p:sldId id="1662" r:id="rId28"/>
    <p:sldId id="1672" r:id="rId29"/>
    <p:sldId id="1678" r:id="rId30"/>
    <p:sldId id="1564" r:id="rId31"/>
    <p:sldId id="1607" r:id="rId32"/>
    <p:sldId id="1673" r:id="rId33"/>
    <p:sldId id="1677" r:id="rId34"/>
    <p:sldId id="1688" r:id="rId35"/>
    <p:sldId id="1700" r:id="rId36"/>
    <p:sldId id="1695" r:id="rId37"/>
    <p:sldId id="1680" r:id="rId38"/>
    <p:sldId id="1665" r:id="rId39"/>
    <p:sldId id="1698" r:id="rId40"/>
    <p:sldId id="1696" r:id="rId41"/>
    <p:sldId id="1701" r:id="rId42"/>
    <p:sldId id="1699" r:id="rId43"/>
    <p:sldId id="1686" r:id="rId44"/>
    <p:sldId id="1683" r:id="rId45"/>
    <p:sldId id="1668" r:id="rId46"/>
    <p:sldId id="1669" r:id="rId47"/>
    <p:sldId id="1687" r:id="rId48"/>
    <p:sldId id="1667"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691"/>
            <p14:sldId id="1692"/>
            <p14:sldId id="1693"/>
            <p14:sldId id="1694"/>
            <p14:sldId id="1690"/>
            <p14:sldId id="1689"/>
            <p14:sldId id="1674"/>
            <p14:sldId id="1662"/>
            <p14:sldId id="1672"/>
            <p14:sldId id="1678"/>
            <p14:sldId id="1564"/>
            <p14:sldId id="1607"/>
            <p14:sldId id="1673"/>
            <p14:sldId id="1677"/>
            <p14:sldId id="1688"/>
            <p14:sldId id="1700"/>
            <p14:sldId id="1695"/>
            <p14:sldId id="1680"/>
            <p14:sldId id="1665"/>
            <p14:sldId id="1698"/>
            <p14:sldId id="1696"/>
            <p14:sldId id="1701"/>
            <p14:sldId id="1699"/>
            <p14:sldId id="1686"/>
            <p14:sldId id="1683"/>
            <p14:sldId id="1668"/>
            <p14:sldId id="1669"/>
            <p14:sldId id="1687"/>
            <p14:sldId id="166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C6"/>
    <a:srgbClr val="DC3C00"/>
    <a:srgbClr val="FFFFFF"/>
    <a:srgbClr val="009E49"/>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61" autoAdjust="0"/>
    <p:restoredTop sz="66172" autoAdjust="0"/>
  </p:normalViewPr>
  <p:slideViewPr>
    <p:cSldViewPr snapToObjects="1">
      <p:cViewPr varScale="1">
        <p:scale>
          <a:sx n="74" d="100"/>
          <a:sy n="74" d="100"/>
        </p:scale>
        <p:origin x="2058" y="66"/>
      </p:cViewPr>
      <p:guideLst>
        <p:guide orient="horz" pos="2203"/>
        <p:guide pos="3917"/>
      </p:guideLst>
    </p:cSldViewPr>
  </p:slideViewPr>
  <p:outlineViewPr>
    <p:cViewPr>
      <p:scale>
        <a:sx n="33" d="100"/>
        <a:sy n="33" d="100"/>
      </p:scale>
      <p:origin x="0" y="-2862"/>
    </p:cViewPr>
  </p:outlineViewPr>
  <p:notesTextViewPr>
    <p:cViewPr>
      <p:scale>
        <a:sx n="3" d="2"/>
        <a:sy n="3" d="2"/>
      </p:scale>
      <p:origin x="0" y="-684"/>
    </p:cViewPr>
  </p:notesTextViewPr>
  <p:sorterViewPr>
    <p:cViewPr>
      <p:scale>
        <a:sx n="70" d="100"/>
        <a:sy n="70" d="100"/>
      </p:scale>
      <p:origin x="0" y="-590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5.xml"/><Relationship Id="rId18" Type="http://schemas.openxmlformats.org/officeDocument/2006/relationships/slideMaster" Target="slideMasters/slideMaster10.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Master" Target="slideMasters/slideMaster8.xml"/><Relationship Id="rId29" Type="http://schemas.openxmlformats.org/officeDocument/2006/relationships/slide" Target="slides/slide9.xml"/><Relationship Id="rId11" Type="http://schemas.openxmlformats.org/officeDocument/2006/relationships/slideMaster" Target="slideMasters/slideMaster3.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presProps" Target="presProps.xml"/><Relationship Id="rId5" Type="http://schemas.openxmlformats.org/officeDocument/2006/relationships/customXml" Target="../customXml/item5.xml"/><Relationship Id="rId10" Type="http://schemas.openxmlformats.org/officeDocument/2006/relationships/slideMaster" Target="slideMasters/slideMaster2.xml"/><Relationship Id="rId19" Type="http://schemas.openxmlformats.org/officeDocument/2006/relationships/slideMaster" Target="slideMasters/slideMaster11.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Master" Target="slideMasters/slideMaster6.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Master" Target="slideMasters/slideMaster9.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12.xml"/><Relationship Id="rId41" Type="http://schemas.openxmlformats.org/officeDocument/2006/relationships/slide" Target="slides/slide21.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7.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s>
</file>

<file path=ppt/diagrams/_rels/data1.xml.rels><?xml version="1.0" encoding="UTF-8" standalone="yes"?>
<Relationships xmlns="http://schemas.openxmlformats.org/package/2006/relationships"><Relationship Id="rId1" Type="http://schemas.openxmlformats.org/officeDocument/2006/relationships/image" Target="../media/image56.png"/></Relationships>
</file>

<file path=ppt/diagrams/_rels/data10.xml.rels><?xml version="1.0" encoding="UTF-8" standalone="yes"?>
<Relationships xmlns="http://schemas.openxmlformats.org/package/2006/relationships"><Relationship Id="rId1" Type="http://schemas.openxmlformats.org/officeDocument/2006/relationships/image" Target="../media/image56.png"/></Relationships>
</file>

<file path=ppt/diagrams/_rels/data2.xml.rels><?xml version="1.0" encoding="UTF-8" standalone="yes"?>
<Relationships xmlns="http://schemas.openxmlformats.org/package/2006/relationships"><Relationship Id="rId1" Type="http://schemas.openxmlformats.org/officeDocument/2006/relationships/image" Target="../media/image58.png"/></Relationships>
</file>

<file path=ppt/diagrams/_rels/data3.xml.rels><?xml version="1.0" encoding="UTF-8" standalone="yes"?>
<Relationships xmlns="http://schemas.openxmlformats.org/package/2006/relationships"><Relationship Id="rId1" Type="http://schemas.openxmlformats.org/officeDocument/2006/relationships/image" Target="../media/image56.png"/></Relationships>
</file>

<file path=ppt/diagrams/_rels/data4.xml.rels><?xml version="1.0" encoding="UTF-8" standalone="yes"?>
<Relationships xmlns="http://schemas.openxmlformats.org/package/2006/relationships"><Relationship Id="rId1" Type="http://schemas.openxmlformats.org/officeDocument/2006/relationships/image" Target="../media/image58.png"/></Relationships>
</file>

<file path=ppt/diagrams/_rels/data5.xml.rels><?xml version="1.0" encoding="UTF-8" standalone="yes"?>
<Relationships xmlns="http://schemas.openxmlformats.org/package/2006/relationships"><Relationship Id="rId1" Type="http://schemas.openxmlformats.org/officeDocument/2006/relationships/image" Target="../media/image72.png"/></Relationships>
</file>

<file path=ppt/diagrams/_rels/data6.xml.rels><?xml version="1.0" encoding="UTF-8" standalone="yes"?>
<Relationships xmlns="http://schemas.openxmlformats.org/package/2006/relationships"><Relationship Id="rId1" Type="http://schemas.openxmlformats.org/officeDocument/2006/relationships/image" Target="../media/image73.png"/></Relationships>
</file>

<file path=ppt/diagrams/_rels/data7.xml.rels><?xml version="1.0" encoding="UTF-8" standalone="yes"?>
<Relationships xmlns="http://schemas.openxmlformats.org/package/2006/relationships"><Relationship Id="rId1" Type="http://schemas.openxmlformats.org/officeDocument/2006/relationships/image" Target="../media/image74.png"/></Relationships>
</file>

<file path=ppt/diagrams/_rels/data8.xml.rels><?xml version="1.0" encoding="UTF-8" standalone="yes"?>
<Relationships xmlns="http://schemas.openxmlformats.org/package/2006/relationships"><Relationship Id="rId1" Type="http://schemas.openxmlformats.org/officeDocument/2006/relationships/image" Target="../media/image78.png"/></Relationships>
</file>

<file path=ppt/diagrams/_rels/data9.xml.rels><?xml version="1.0" encoding="UTF-8" standalone="yes"?>
<Relationships xmlns="http://schemas.openxmlformats.org/package/2006/relationships"><Relationship Id="rId1" Type="http://schemas.openxmlformats.org/officeDocument/2006/relationships/image" Target="../media/image7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6.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5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58.png"/></Relationships>
</file>

<file path=ppt/diagrams/_rels/drawing3.xml.rels><?xml version="1.0" encoding="UTF-8" standalone="yes"?>
<Relationships xmlns="http://schemas.openxmlformats.org/package/2006/relationships"><Relationship Id="rId1" Type="http://schemas.openxmlformats.org/officeDocument/2006/relationships/image" Target="../media/image56.png"/></Relationships>
</file>

<file path=ppt/diagrams/_rels/drawing4.xml.rels><?xml version="1.0" encoding="UTF-8" standalone="yes"?>
<Relationships xmlns="http://schemas.openxmlformats.org/package/2006/relationships"><Relationship Id="rId1" Type="http://schemas.openxmlformats.org/officeDocument/2006/relationships/image" Target="../media/image58.png"/></Relationships>
</file>

<file path=ppt/diagrams/_rels/drawing5.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6.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7.xml.rels><?xml version="1.0" encoding="UTF-8" standalone="yes"?>
<Relationships xmlns="http://schemas.openxmlformats.org/package/2006/relationships"><Relationship Id="rId1" Type="http://schemas.openxmlformats.org/officeDocument/2006/relationships/image" Target="../media/image74.png"/></Relationships>
</file>

<file path=ppt/diagrams/_rels/drawing8.xml.rels><?xml version="1.0" encoding="UTF-8" standalone="yes"?>
<Relationships xmlns="http://schemas.openxmlformats.org/package/2006/relationships"><Relationship Id="rId1" Type="http://schemas.openxmlformats.org/officeDocument/2006/relationships/image" Target="../media/image78.png"/></Relationships>
</file>

<file path=ppt/diagrams/_rels/drawing9.xml.rels><?xml version="1.0" encoding="UTF-8" standalone="yes"?>
<Relationships xmlns="http://schemas.openxmlformats.org/package/2006/relationships"><Relationship Id="rId1" Type="http://schemas.openxmlformats.org/officeDocument/2006/relationships/image" Target="../media/image7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284923E8-F5EA-452E-BFC5-74F6CB72E666}" type="presOf" srcId="{F751C726-06BB-459F-8B88-45E00F7906DC}" destId="{B90A6B99-15DE-4F71-BD33-9274A6D58730}" srcOrd="0" destOrd="0" presId="urn:microsoft.com/office/officeart/2008/layout/CircularPictureCallout"/>
    <dgm:cxn modelId="{2424C338-0E58-4C75-9ECE-C505FAFC4006}" type="presOf" srcId="{47C348FE-1FAD-4F31-ADE0-A8D4B06FAA3C}" destId="{8D4F6EED-8521-4E37-8810-77EE6E3F5B89}" srcOrd="0" destOrd="0" presId="urn:microsoft.com/office/officeart/2008/layout/CircularPictureCallout"/>
    <dgm:cxn modelId="{976B7AAF-ED30-4487-9A9C-584E87C1A23E}" type="presOf" srcId="{471EA7B6-4D84-4F6D-818A-CE146920DA27}" destId="{F65DC68E-F7A5-4F7E-9236-6CA8F3ACDF82}" srcOrd="0" destOrd="0" presId="urn:microsoft.com/office/officeart/2008/layout/CircularPictureCallout"/>
    <dgm:cxn modelId="{4EDD837F-1D40-4452-BA9B-2B5D2C6E02EB}" type="presParOf" srcId="{B90A6B99-15DE-4F71-BD33-9274A6D58730}" destId="{EA1AC1E5-CFBF-4BBA-AE64-805ACE736B05}" srcOrd="0" destOrd="0" presId="urn:microsoft.com/office/officeart/2008/layout/CircularPictureCallout"/>
    <dgm:cxn modelId="{66F1471B-EA37-46BA-8C09-BECDB8367283}" type="presParOf" srcId="{EA1AC1E5-CFBF-4BBA-AE64-805ACE736B05}" destId="{56BC542D-8DBB-46FD-A041-B4B308B06E2A}" srcOrd="0" destOrd="0" presId="urn:microsoft.com/office/officeart/2008/layout/CircularPictureCallout"/>
    <dgm:cxn modelId="{E5622672-DD9F-4B03-97A6-7D27DF7B25D1}" type="presParOf" srcId="{56BC542D-8DBB-46FD-A041-B4B308B06E2A}" destId="{F65DC68E-F7A5-4F7E-9236-6CA8F3ACDF82}" srcOrd="0" destOrd="0" presId="urn:microsoft.com/office/officeart/2008/layout/CircularPictureCallout"/>
    <dgm:cxn modelId="{AF85D614-FFD6-482D-9B03-B220B1FE16C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A567C9C6-264F-4A70-B0AC-DE302874F47F}" type="presOf" srcId="{9830AC34-8BEB-44A5-B545-497E7C2B9546}" destId="{7B7E01F2-483A-4155-B3BF-14C3DB5E76A6}" srcOrd="0" destOrd="0" presId="urn:microsoft.com/office/officeart/2008/layout/CircularPictureCallout"/>
    <dgm:cxn modelId="{23B08BED-9D29-4BAB-8A5F-FF411B3F1B8F}" type="presOf" srcId="{CE7E0F03-BAEE-4A08-BFB5-9B8E63E586FF}" destId="{051F52C1-6139-409E-8641-EB8734128EA4}" srcOrd="0" destOrd="0" presId="urn:microsoft.com/office/officeart/2008/layout/CircularPictureCallout"/>
    <dgm:cxn modelId="{83E35631-1F53-4641-B724-D5152FF7CBF5}" type="presOf" srcId="{6047CC94-F81B-4DAA-BAD4-3A07003B6418}" destId="{306AFE9D-CCA1-4A93-9691-FC978F9CE9A1}" srcOrd="0" destOrd="0" presId="urn:microsoft.com/office/officeart/2008/layout/CircularPictureCallout"/>
    <dgm:cxn modelId="{C1A4991E-675D-45C5-8284-17105355FE8C}" type="presParOf" srcId="{051F52C1-6139-409E-8641-EB8734128EA4}" destId="{89DA9132-4571-4405-8C90-186411EA8AD8}" srcOrd="0" destOrd="0" presId="urn:microsoft.com/office/officeart/2008/layout/CircularPictureCallout"/>
    <dgm:cxn modelId="{E6DEF36B-DD95-4513-98E8-EA2E5505B57B}" type="presParOf" srcId="{89DA9132-4571-4405-8C90-186411EA8AD8}" destId="{04D635B6-8F99-42A1-AE01-BA1F581CA3CC}" srcOrd="0" destOrd="0" presId="urn:microsoft.com/office/officeart/2008/layout/CircularPictureCallout"/>
    <dgm:cxn modelId="{9A00818F-B6F8-4364-8D46-236AA08F874D}" type="presParOf" srcId="{04D635B6-8F99-42A1-AE01-BA1F581CA3CC}" destId="{306AFE9D-CCA1-4A93-9691-FC978F9CE9A1}" srcOrd="0" destOrd="0" presId="urn:microsoft.com/office/officeart/2008/layout/CircularPictureCallout"/>
    <dgm:cxn modelId="{56DD5D02-CB59-4F28-AB35-89F01445B1A5}"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625" y="215296"/>
          <a:ext cx="743619" cy="74361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64135" y="599147"/>
          <a:ext cx="248598" cy="128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64135" y="599147"/>
        <a:ext cx="248598" cy="1281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82" y="376955"/>
          <a:ext cx="1332150" cy="1332150"/>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183" y="1064602"/>
          <a:ext cx="445349" cy="22963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183" y="1064602"/>
        <a:ext cx="445349" cy="229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1" y="200625"/>
          <a:ext cx="709005" cy="70900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840" y="566609"/>
          <a:ext cx="237026" cy="1222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51840" y="566609"/>
        <a:ext cx="237026" cy="1222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625" y="215296"/>
          <a:ext cx="743619" cy="74361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64135" y="599147"/>
          <a:ext cx="248598" cy="128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64135" y="599147"/>
        <a:ext cx="248598" cy="1281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1" y="200625"/>
          <a:ext cx="709005" cy="70900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840" y="566609"/>
          <a:ext cx="237026" cy="1222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51840" y="566609"/>
        <a:ext cx="237026" cy="1222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729" y="-13183"/>
          <a:ext cx="723885" cy="72388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456" y="365829"/>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456" y="365829"/>
        <a:ext cx="352430" cy="1817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404" y="190961"/>
          <a:ext cx="719420" cy="71942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638" y="562052"/>
          <a:ext cx="234953" cy="12114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9638" y="562052"/>
        <a:ext cx="234953" cy="1211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729" y="5172"/>
          <a:ext cx="723885" cy="72388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456" y="384185"/>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456" y="384185"/>
        <a:ext cx="352430" cy="1817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82" y="376955"/>
          <a:ext cx="1332150" cy="133215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183" y="1064602"/>
          <a:ext cx="445349" cy="22963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183" y="1064602"/>
        <a:ext cx="445349" cy="2296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729" y="5172"/>
          <a:ext cx="723885" cy="723885"/>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456" y="384185"/>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456" y="384185"/>
        <a:ext cx="352430" cy="181721"/>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5/18/2016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5/18/2016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CloudRoadShow</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EFB8AAB-EBB8-4EFF-B8E2-40E54B216AB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5/18/2016 9:28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9692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cap="none" dirty="0"/>
              <a:t>Documentation - https://graph.microsoft.com</a:t>
            </a:r>
          </a:p>
          <a:p>
            <a:r>
              <a:rPr lang="en-US" sz="900" cap="none" dirty="0"/>
              <a:t>App registration</a:t>
            </a:r>
          </a:p>
          <a:p>
            <a:endParaRPr lang="en-US" sz="900" cap="none"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Show</a:t>
            </a:r>
            <a:r>
              <a:rPr lang="en-US" baseline="0" dirty="0"/>
              <a:t> app registration from </a:t>
            </a:r>
            <a:r>
              <a:rPr lang="en-US" sz="900" kern="1200" dirty="0">
                <a:solidFill>
                  <a:schemeClr val="tx1"/>
                </a:solidFill>
                <a:latin typeface="Segoe UI Light" pitchFamily="34" charset="0"/>
                <a:ea typeface="+mn-ea"/>
                <a:cs typeface="+mn-cs"/>
              </a:rPr>
              <a:t>http://dev.office.com/getting-started/office365apis and through azure management portal</a:t>
            </a:r>
            <a:endParaRPr lang="en-US" dirty="0"/>
          </a:p>
          <a:p>
            <a:endParaRPr lang="en-US" sz="900" cap="none" dirty="0"/>
          </a:p>
          <a:p>
            <a:endParaRPr lang="en-US" sz="900" cap="none" dirty="0"/>
          </a:p>
        </p:txBody>
      </p:sp>
      <p:sp>
        <p:nvSpPr>
          <p:cNvPr id="6" name="Date Placeholder 5"/>
          <p:cNvSpPr>
            <a:spLocks noGrp="1"/>
          </p:cNvSpPr>
          <p:nvPr>
            <p:ph type="dt" idx="12"/>
          </p:nvPr>
        </p:nvSpPr>
        <p:spPr/>
        <p:txBody>
          <a:bodyPr/>
          <a:lstStyle/>
          <a:p>
            <a:fld id="{238A6B97-4D2A-4552-9E81-80BDCABB2DFB}" type="datetime8">
              <a:rPr lang="en-US" smtClean="0">
                <a:solidFill>
                  <a:prstClr val="black"/>
                </a:solidFill>
              </a:rPr>
              <a:t>5/18/2016 9:28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60760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cap="none" dirty="0"/>
              <a:t>SDKs</a:t>
            </a:r>
          </a:p>
          <a:p>
            <a:r>
              <a:rPr lang="en-US" sz="900" cap="none" dirty="0"/>
              <a:t>Code samples - </a:t>
            </a:r>
            <a:r>
              <a:rPr lang="en-US" sz="900" cap="none" dirty="0" err="1"/>
              <a:t>Github</a:t>
            </a:r>
            <a:endParaRPr lang="en-US" sz="900" cap="none" dirty="0"/>
          </a:p>
          <a:p>
            <a:endParaRPr lang="en-US" sz="900" cap="none" dirty="0"/>
          </a:p>
        </p:txBody>
      </p:sp>
      <p:sp>
        <p:nvSpPr>
          <p:cNvPr id="6" name="Date Placeholder 5"/>
          <p:cNvSpPr>
            <a:spLocks noGrp="1"/>
          </p:cNvSpPr>
          <p:nvPr>
            <p:ph type="dt" idx="12"/>
          </p:nvPr>
        </p:nvSpPr>
        <p:spPr/>
        <p:txBody>
          <a:bodyPr/>
          <a:lstStyle/>
          <a:p>
            <a:fld id="{E638B0E3-6832-47E6-AF84-53B8BD39059B}" type="datetime8">
              <a:rPr lang="en-US" smtClean="0">
                <a:solidFill>
                  <a:prstClr val="black"/>
                </a:solidFill>
              </a:rPr>
              <a:t>5/18/2016 9:28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60390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1128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573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594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5/18/2016 9:28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0900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9EC638C-CD72-4471-BAF6-AFC9E9C9D3DB}"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5/18/2016 9:28 AM</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
        <p:nvSpPr>
          <p:cNvPr id="7" name="Header Placeholder 6"/>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34663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41193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7</a:t>
            </a:fld>
            <a:endParaRPr lang="en-GB">
              <a:solidFill>
                <a:prstClr val="black"/>
              </a:solidFill>
              <a:latin typeface="Calibri" panose="020F0502020204030204"/>
            </a:endParaRPr>
          </a:p>
        </p:txBody>
      </p:sp>
    </p:spTree>
    <p:extLst>
      <p:ext uri="{BB962C8B-B14F-4D97-AF65-F5344CB8AC3E}">
        <p14:creationId xmlns:p14="http://schemas.microsoft.com/office/powerpoint/2010/main" val="3861859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68B676-5DDC-4994-BBC3-FC4B9D9F03A6}" type="slidenum">
              <a:rPr lang="en-US" smtClean="0"/>
              <a:t>10</a:t>
            </a:fld>
            <a:endParaRPr lang="en-US"/>
          </a:p>
        </p:txBody>
      </p:sp>
    </p:spTree>
    <p:extLst>
      <p:ext uri="{BB962C8B-B14F-4D97-AF65-F5344CB8AC3E}">
        <p14:creationId xmlns:p14="http://schemas.microsoft.com/office/powerpoint/2010/main" val="990289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82213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15</a:t>
            </a:fld>
            <a:endParaRPr lang="en-GB">
              <a:solidFill>
                <a:prstClr val="black"/>
              </a:solidFill>
              <a:latin typeface="Calibri" panose="020F0502020204030204"/>
            </a:endParaRPr>
          </a:p>
        </p:txBody>
      </p:sp>
    </p:spTree>
    <p:extLst>
      <p:ext uri="{BB962C8B-B14F-4D97-AF65-F5344CB8AC3E}">
        <p14:creationId xmlns:p14="http://schemas.microsoft.com/office/powerpoint/2010/main" val="1859888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cap="none" dirty="0"/>
          </a:p>
          <a:p>
            <a:r>
              <a:rPr lang="en-US" dirty="0"/>
              <a:t>https://graph.microsoft.com/v1.0/me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https://graph.microsoft.com/v1.0/me/manager</a:t>
            </a:r>
          </a:p>
          <a:p>
            <a:r>
              <a:rPr lang="en-US" dirty="0"/>
              <a:t>https://graph.microsoft.com/v1.0/me/messages</a:t>
            </a:r>
          </a:p>
          <a:p>
            <a:r>
              <a:rPr lang="en-US" dirty="0"/>
              <a:t>https://graph.microsoft.com/v1.0/me/events</a:t>
            </a:r>
          </a:p>
          <a:p>
            <a:r>
              <a:rPr lang="en-US" dirty="0"/>
              <a:t>https://graph.microsoft.com/v1.0/me/files</a:t>
            </a:r>
          </a:p>
          <a:p>
            <a:r>
              <a:rPr lang="en-US" dirty="0"/>
              <a:t>https://graph.microsoft.com/v1.0/me/files/{id}/createdbyuser/manager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https://graph.microsoft.com/v1.0/me/files/{id}/createdbyuser/manager/?$whatif</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https://graph.microsoft.com/v1.0/myorganization/users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https://graph.microsoft.com/v1.0/myorganization/groups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https://graph.microsoft.com/v1.0/me/joinedgroups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https://graph.microsoft.com/v1.0/me/joinedgroups/{id}/files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a:t>
            </a:r>
            <a:r>
              <a:rPr lang="en-US"/>
              <a:t>://graph.microsoft.com/v1.0/me/joinedgroups</a:t>
            </a:r>
            <a:r>
              <a:rPr lang="en-US" dirty="0"/>
              <a:t>/{id}/conversations</a:t>
            </a:r>
          </a:p>
          <a:p>
            <a:endParaRPr lang="en-US" sz="900" cap="none"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38B0E3-6832-47E6-AF84-53B8BD39059B}"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5/18/2016 9:32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34128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47FCBB42-8A3C-4AB5-AB28-70532FD908F2}"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20065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6.emf"/><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12.xml"/><Relationship Id="rId4" Type="http://schemas.openxmlformats.org/officeDocument/2006/relationships/image" Target="../media/image4.emf"/></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8" Type="http://schemas.openxmlformats.org/officeDocument/2006/relationships/hyperlink" Target="http://aka.ms/O365DevShow" TargetMode="External"/><Relationship Id="rId3" Type="http://schemas.openxmlformats.org/officeDocument/2006/relationships/hyperlink" Target="http://www.twitter.com/OfficeDev" TargetMode="External"/><Relationship Id="rId7" Type="http://schemas.openxmlformats.org/officeDocument/2006/relationships/hyperlink" Target="http://officespdev.uservoice.com/" TargetMode="External"/><Relationship Id="rId2" Type="http://schemas.openxmlformats.org/officeDocument/2006/relationships/hyperlink" Target="https://www.yammer.com/itpronetwork" TargetMode="External"/><Relationship Id="rId1" Type="http://schemas.openxmlformats.org/officeDocument/2006/relationships/slideMaster" Target="../slideMasters/slideMaster12.xml"/><Relationship Id="rId6" Type="http://schemas.openxmlformats.org/officeDocument/2006/relationships/hyperlink" Target="http://dev.office.com/podcasts" TargetMode="External"/><Relationship Id="rId5" Type="http://schemas.openxmlformats.org/officeDocument/2006/relationships/image" Target="../media/image50.emf"/><Relationship Id="rId10" Type="http://schemas.openxmlformats.org/officeDocument/2006/relationships/image" Target="../media/image52.png"/><Relationship Id="rId4" Type="http://schemas.openxmlformats.org/officeDocument/2006/relationships/image" Target="../media/image49.emf"/><Relationship Id="rId9" Type="http://schemas.openxmlformats.org/officeDocument/2006/relationships/image" Target="../media/image51.png"/></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507491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145248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9191642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07084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88461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986426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458105773"/>
      </p:ext>
    </p:extLst>
  </p:cSld>
  <p:clrMapOvr>
    <a:masterClrMapping/>
  </p:clrMapOvr>
  <p:transition>
    <p:fade/>
  </p:transition>
  <p:hf hdr="0"/>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14197642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7275" y="77717"/>
            <a:ext cx="11711014" cy="854886"/>
          </a:xfrm>
          <a:prstGeom prst="rect">
            <a:avLst/>
          </a:prstGeom>
        </p:spPr>
        <p:txBody>
          <a:bodyPr/>
          <a:lstStyle>
            <a:lvl1pPr>
              <a:defRPr/>
            </a:lvl1pPr>
          </a:lstStyle>
          <a:p>
            <a:r>
              <a:rPr lang="en-US" dirty="0"/>
              <a:t>Slide Title</a:t>
            </a:r>
          </a:p>
        </p:txBody>
      </p:sp>
      <p:sp>
        <p:nvSpPr>
          <p:cNvPr id="3" name="Content Placeholder 2"/>
          <p:cNvSpPr>
            <a:spLocks noGrp="1"/>
          </p:cNvSpPr>
          <p:nvPr>
            <p:ph idx="1" hasCustomPrompt="1"/>
          </p:nvPr>
        </p:nvSpPr>
        <p:spPr>
          <a:xfrm>
            <a:off x="518187" y="1476622"/>
            <a:ext cx="11400103" cy="5284752"/>
          </a:xfrm>
          <a:prstGeom prst="rect">
            <a:avLst/>
          </a:prstGeom>
        </p:spPr>
        <p:txBody>
          <a:bodyPr/>
          <a:lstStyle>
            <a:lvl1pPr marL="354441" indent="-354441">
              <a:spcBef>
                <a:spcPts val="612"/>
              </a:spcBef>
              <a:spcAft>
                <a:spcPts val="204"/>
              </a:spcAft>
              <a:buFont typeface="Arial" pitchFamily="34" charset="0"/>
              <a:buChar char="•"/>
              <a:defRPr>
                <a:latin typeface="+mn-lt"/>
              </a:defRPr>
            </a:lvl1pPr>
            <a:lvl2pPr>
              <a:spcBef>
                <a:spcPts val="306"/>
              </a:spcBef>
              <a:spcAft>
                <a:spcPts val="306"/>
              </a:spcAft>
              <a:defRPr>
                <a:latin typeface="+mn-lt"/>
              </a:defRPr>
            </a:lvl2pPr>
            <a:lvl3pPr marL="692697" indent="0">
              <a:buFont typeface="Arial" pitchFamily="34" charset="0"/>
              <a:buNone/>
              <a:defRPr b="0">
                <a:latin typeface="Lucida Console" panose="020B0609040504020204" pitchFamily="49" charset="0"/>
              </a:defRPr>
            </a:lvl3pPr>
            <a:lvl4pPr marL="987255" indent="-291320">
              <a:buFont typeface="Arial" pitchFamily="34" charset="0"/>
              <a:buChar char="•"/>
              <a:defRPr/>
            </a:lvl4pPr>
            <a:lvl5pPr marL="984017" indent="-29132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54102243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7635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131701459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5747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5864597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2400241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46264732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6537071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4113354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1681598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0122092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4166775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521449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34093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1730910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434518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4987654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98087900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787223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1364311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87688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2628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6073255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623490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774114202"/>
      </p:ext>
    </p:extLst>
  </p:cSld>
  <p:clrMapOvr>
    <a:masterClrMapping/>
  </p:clrMapOvr>
  <p:transition>
    <p:fade/>
  </p:transition>
  <p:hf hdr="0"/>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39566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9850274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9174653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marR="0" lvl="1" indent="0" algn="l" defTabSz="931909"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7334130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996681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309888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364791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87682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4503813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241548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6401178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82587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14345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1"/>
            <a:ext cx="12430199" cy="6991987"/>
          </a:xfrm>
          <a:prstGeom prst="rect">
            <a:avLst/>
          </a:prstGeom>
        </p:spPr>
      </p:pic>
      <p:sp>
        <p:nvSpPr>
          <p:cNvPr id="2" name="Title 1"/>
          <p:cNvSpPr>
            <a:spLocks noGrp="1"/>
          </p:cNvSpPr>
          <p:nvPr>
            <p:ph type="title" hasCustomPrompt="1"/>
          </p:nvPr>
        </p:nvSpPr>
        <p:spPr>
          <a:xfrm>
            <a:off x="274640" y="21367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1"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28"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81564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8"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8604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700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4490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5137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84462">
                      <a:schemeClr val="bg1"/>
                    </a:gs>
                    <a:gs pos="62000">
                      <a:schemeClr val="bg1"/>
                    </a:gs>
                  </a:gsLst>
                  <a:lin ang="5400000" scaled="0"/>
                </a:gradFill>
              </a:defRPr>
            </a:lvl1pPr>
            <a:lvl2pPr marL="0" indent="0">
              <a:buFontTx/>
              <a:buNone/>
              <a:defRPr sz="2000">
                <a:gradFill>
                  <a:gsLst>
                    <a:gs pos="97211">
                      <a:schemeClr val="bg1"/>
                    </a:gs>
                    <a:gs pos="11000">
                      <a:schemeClr val="bg1"/>
                    </a:gs>
                  </a:gsLst>
                  <a:lin ang="5400000" scaled="0"/>
                </a:gradFill>
              </a:defRPr>
            </a:lvl2pPr>
            <a:lvl3pPr marL="228600" indent="0">
              <a:buNone/>
              <a:defRPr>
                <a:gradFill>
                  <a:gsLst>
                    <a:gs pos="97211">
                      <a:schemeClr val="bg1"/>
                    </a:gs>
                    <a:gs pos="11000">
                      <a:schemeClr val="bg1"/>
                    </a:gs>
                  </a:gsLst>
                  <a:lin ang="5400000" scaled="0"/>
                </a:gradFill>
              </a:defRPr>
            </a:lvl3pPr>
            <a:lvl4pPr marL="457200" indent="0">
              <a:buNone/>
              <a:defRPr>
                <a:gradFill>
                  <a:gsLst>
                    <a:gs pos="97211">
                      <a:schemeClr val="bg1"/>
                    </a:gs>
                    <a:gs pos="11000">
                      <a:schemeClr val="bg1"/>
                    </a:gs>
                  </a:gsLst>
                  <a:lin ang="5400000" scaled="0"/>
                </a:gradFill>
              </a:defRPr>
            </a:lvl4pPr>
            <a:lvl5pPr marL="685800" indent="0">
              <a:buNone/>
              <a:defRPr>
                <a:gradFill>
                  <a:gsLst>
                    <a:gs pos="97211">
                      <a:schemeClr val="bg1"/>
                    </a:gs>
                    <a:gs pos="11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8161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7633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6336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575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4898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073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2576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298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gradFill>
                  <a:gsLst>
                    <a:gs pos="10359">
                      <a:schemeClr val="tx1"/>
                    </a:gs>
                    <a:gs pos="30000">
                      <a:schemeClr val="tx1"/>
                    </a:gs>
                  </a:gsLst>
                  <a:lin ang="5400000" scaled="0"/>
                </a:gradFill>
              </a:rPr>
              <a:t>http://dev.office.com/</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6475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06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218238"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416174"/>
            <a:ext cx="5943599" cy="917575"/>
          </a:xfrm>
          <a:noFill/>
        </p:spPr>
        <p:txBody>
          <a:bodyPr/>
          <a:lstStyle>
            <a:lvl1pPr>
              <a:defRPr sz="4800">
                <a:gradFill>
                  <a:gsLst>
                    <a:gs pos="4382">
                      <a:schemeClr val="bg1"/>
                    </a:gs>
                    <a:gs pos="50000">
                      <a:schemeClr val="bg1"/>
                    </a:gs>
                  </a:gsLst>
                  <a:lin ang="5400000" scaled="0"/>
                </a:gradFill>
              </a:defRPr>
            </a:lvl1pPr>
          </a:lstStyle>
          <a:p>
            <a:r>
              <a:rPr lang="en-US" dirty="0"/>
              <a:t>Click to edit Master title style</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3072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7">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91333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37589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6810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13487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32909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76316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3594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2593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049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6108">
                      <a:srgbClr val="262626"/>
                    </a:gs>
                    <a:gs pos="87425">
                      <a:srgbClr val="262626"/>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94621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275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9311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9794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5394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73676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4192">
                      <a:schemeClr val="bg1"/>
                    </a:gs>
                    <a:gs pos="12000">
                      <a:schemeClr val="bg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01385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6"/>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4557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362284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1677500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5291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90191" y="5740652"/>
            <a:ext cx="1856092" cy="682658"/>
          </a:xfrm>
          <a:prstGeom prst="rect">
            <a:avLst/>
          </a:prstGeom>
        </p:spPr>
      </p:pic>
    </p:spTree>
    <p:extLst>
      <p:ext uri="{BB962C8B-B14F-4D97-AF65-F5344CB8AC3E}">
        <p14:creationId xmlns:p14="http://schemas.microsoft.com/office/powerpoint/2010/main" val="319415364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281115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penhage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875444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alla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5"/>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661618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ubai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57089221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Londo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8112347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Los Angele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584521496"/>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New York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7181075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871887"/>
      </p:ext>
    </p:extLst>
  </p:cSld>
  <p:clrMapOvr>
    <a:masterClrMapping/>
  </p:clrMapOvr>
  <p:transition>
    <p:fade/>
  </p:transition>
  <p:extLst>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ao Paul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5078279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ingap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6443882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Mexico City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2061169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Hong Kong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3402128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oront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19494258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2647682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126529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3849273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89530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59071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83617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55821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21215245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4952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angal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5" name="TextBox 4"/>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Bangalore!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3818916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penhage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4"/>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Copenhagen!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27571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alla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Dallas!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0889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ubai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Dubai!</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4412683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Hong Kong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Hong Kong!</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9545368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Londo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London!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96456712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Los Angele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Los Angeles!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45037587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Mexico City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Mexico City!</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797505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New York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New</a:t>
            </a:r>
            <a:r>
              <a:rPr lang="en-US" sz="5400" baseline="0" dirty="0">
                <a:gradFill>
                  <a:gsLst>
                    <a:gs pos="2917">
                      <a:schemeClr val="tx1"/>
                    </a:gs>
                    <a:gs pos="30000">
                      <a:schemeClr val="tx1"/>
                    </a:gs>
                  </a:gsLst>
                  <a:lin ang="5400000" scaled="0"/>
                </a:gradFill>
                <a:latin typeface="+mj-lt"/>
              </a:rPr>
              <a:t> York</a:t>
            </a:r>
            <a:r>
              <a:rPr lang="en-US" sz="5400" dirty="0">
                <a:gradFill>
                  <a:gsLst>
                    <a:gs pos="2917">
                      <a:schemeClr val="tx1"/>
                    </a:gs>
                    <a:gs pos="30000">
                      <a:schemeClr val="tx1"/>
                    </a:gs>
                  </a:gsLst>
                  <a:lin ang="5400000" scaled="0"/>
                </a:gradFill>
                <a:latin typeface="+mj-lt"/>
              </a:rPr>
              <a:t>!</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3397306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aoPaul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São Paulo!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185092855"/>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ingap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Singapore!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592186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oront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2"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Toronto!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562365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391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462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222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869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444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362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9316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284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4453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86813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8147548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1" y="2151537"/>
            <a:ext cx="10445796" cy="1017048"/>
          </a:xfrm>
        </p:spPr>
        <p:txBody>
          <a:bodyPr anchor="b" anchorCtr="0"/>
          <a:lstStyle>
            <a:lvl1pPr>
              <a:defRPr sz="7340"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1"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3"/>
            <a:ext cx="4450767" cy="2087525"/>
          </a:xfrm>
          <a:prstGeom prst="rect">
            <a:avLst/>
          </a:prstGeom>
        </p:spPr>
      </p:pic>
    </p:spTree>
    <p:extLst>
      <p:ext uri="{BB962C8B-B14F-4D97-AF65-F5344CB8AC3E}">
        <p14:creationId xmlns:p14="http://schemas.microsoft.com/office/powerpoint/2010/main" val="4061545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1"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62770603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1" kern="1200" spc="-71" baseline="0" dirty="0">
                <a:gradFill>
                  <a:gsLst>
                    <a:gs pos="2083">
                      <a:schemeClr val="bg2"/>
                    </a:gs>
                    <a:gs pos="99000">
                      <a:schemeClr val="bg2"/>
                    </a:gs>
                  </a:gsLst>
                  <a:lin ang="5400000" scaled="0"/>
                </a:gradFill>
                <a:latin typeface="+mj-lt"/>
                <a:ea typeface="+mn-ea"/>
                <a:cs typeface="+mn-cs"/>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pPr marL="0" marR="0" lvl="0" indent="0" algn="l" defTabSz="93219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87"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2" y="1476622"/>
            <a:ext cx="10445796" cy="932293"/>
          </a:xfrm>
        </p:spPr>
        <p:txBody>
          <a:bodyPr wrap="square" anchor="b">
            <a:noAutofit/>
          </a:bodyPr>
          <a:lstStyle>
            <a:lvl1pPr marL="0" indent="0">
              <a:buNone/>
              <a:defRPr sz="6728" spc="-153"/>
            </a:lvl1pPr>
          </a:lstStyle>
          <a:p>
            <a:pPr lvl="0"/>
            <a:r>
              <a:rPr lang="en-US"/>
              <a:t>Click to edit Master text styles</a:t>
            </a:r>
          </a:p>
        </p:txBody>
      </p:sp>
    </p:spTree>
    <p:extLst>
      <p:ext uri="{BB962C8B-B14F-4D97-AF65-F5344CB8AC3E}">
        <p14:creationId xmlns:p14="http://schemas.microsoft.com/office/powerpoint/2010/main" val="2458163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0523486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tx2"/>
                    </a:gs>
                    <a:gs pos="0">
                      <a:schemeClr val="tx2"/>
                    </a:gs>
                  </a:gsLst>
                  <a:lin ang="5400000" scaled="0"/>
                </a:gradFill>
                <a:latin typeface="+mj-lt"/>
              </a:defRPr>
            </a:lvl1pPr>
            <a:lvl2pPr marL="0" indent="0">
              <a:buNone/>
              <a:defRPr sz="2039">
                <a:gradFill>
                  <a:gsLst>
                    <a:gs pos="100000">
                      <a:schemeClr val="bg2"/>
                    </a:gs>
                    <a:gs pos="6000">
                      <a:schemeClr val="bg2"/>
                    </a:gs>
                  </a:gsLst>
                  <a:lin ang="5400000" scaled="0"/>
                </a:gradFill>
              </a:defRPr>
            </a:lvl2pPr>
            <a:lvl3pPr marL="236293" indent="0">
              <a:buNone/>
              <a:defRPr sz="2039">
                <a:gradFill>
                  <a:gsLst>
                    <a:gs pos="100000">
                      <a:schemeClr val="bg2"/>
                    </a:gs>
                    <a:gs pos="6000">
                      <a:schemeClr val="bg2"/>
                    </a:gs>
                  </a:gsLst>
                  <a:lin ang="5400000" scaled="0"/>
                </a:gradFill>
              </a:defRPr>
            </a:lvl3pPr>
            <a:lvl4pPr marL="466114" indent="0">
              <a:buNone/>
              <a:defRPr sz="2039">
                <a:gradFill>
                  <a:gsLst>
                    <a:gs pos="100000">
                      <a:schemeClr val="bg2"/>
                    </a:gs>
                    <a:gs pos="6000">
                      <a:schemeClr val="bg2"/>
                    </a:gs>
                  </a:gsLst>
                  <a:lin ang="5400000" scaled="0"/>
                </a:gradFill>
              </a:defRPr>
            </a:lvl4pPr>
            <a:lvl5pPr marL="707263" indent="0">
              <a:buNone/>
              <a:defRPr sz="2039">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0714491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3" indent="0">
              <a:buNone/>
              <a:defRPr sz="2039">
                <a:gradFill>
                  <a:gsLst>
                    <a:gs pos="100000">
                      <a:schemeClr val="bg2"/>
                    </a:gs>
                    <a:gs pos="0">
                      <a:schemeClr val="bg2"/>
                    </a:gs>
                  </a:gsLst>
                  <a:lin ang="5400000" scaled="0"/>
                </a:gradFill>
              </a:defRPr>
            </a:lvl3pPr>
            <a:lvl4pPr marL="466114" indent="0">
              <a:buNone/>
              <a:defRPr sz="2039">
                <a:gradFill>
                  <a:gsLst>
                    <a:gs pos="100000">
                      <a:schemeClr val="bg2"/>
                    </a:gs>
                    <a:gs pos="0">
                      <a:schemeClr val="bg2"/>
                    </a:gs>
                  </a:gsLst>
                  <a:lin ang="5400000" scaled="0"/>
                </a:gradFill>
              </a:defRPr>
            </a:lvl4pPr>
            <a:lvl5pPr marL="707263"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01256916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704" indent="-289704">
              <a:buFont typeface="Wingdings" pitchFamily="2" charset="2"/>
              <a:buChar char=""/>
              <a:defRPr sz="4079"/>
            </a:lvl1pPr>
            <a:lvl2pPr marL="527615" indent="-237913">
              <a:buFont typeface="Wingdings" pitchFamily="2" charset="2"/>
              <a:buChar char=""/>
              <a:defRPr>
                <a:latin typeface="+mn-lt"/>
              </a:defRPr>
            </a:lvl2pPr>
            <a:lvl3pPr marL="755816" indent="-228202">
              <a:buFont typeface="Wingdings" pitchFamily="2" charset="2"/>
              <a:buChar char=""/>
              <a:tabLst/>
              <a:defRPr>
                <a:latin typeface="+mn-lt"/>
              </a:defRPr>
            </a:lvl3pPr>
            <a:lvl4pPr marL="932227" indent="-176411">
              <a:buFont typeface="Wingdings" pitchFamily="2" charset="2"/>
              <a:buChar char=""/>
              <a:defRPr>
                <a:latin typeface="+mn-lt"/>
              </a:defRPr>
            </a:lvl4pPr>
            <a:lvl5pPr marL="1108638" indent="-17641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4396060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00">
                      <a:schemeClr val="tx2"/>
                    </a:gs>
                    <a:gs pos="0">
                      <a:schemeClr val="tx2"/>
                    </a:gs>
                  </a:gsLst>
                  <a:lin ang="5400000" scaled="0"/>
                </a:gradFill>
                <a:latin typeface="+mj-lt"/>
              </a:defRPr>
            </a:lvl1pPr>
            <a:lvl2pPr marL="0" indent="0">
              <a:buNone/>
              <a:defRPr sz="2039"/>
            </a:lvl2pPr>
            <a:lvl3pPr marL="237913" indent="0">
              <a:buNone/>
              <a:defRPr sz="2039"/>
            </a:lvl3pPr>
            <a:lvl4pPr marL="466114" indent="0">
              <a:buNone/>
              <a:defRPr sz="2039"/>
            </a:lvl4pPr>
            <a:lvl5pPr marL="707263" indent="0">
              <a:buNone/>
              <a:defRPr sz="203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00">
                      <a:schemeClr val="tx2"/>
                    </a:gs>
                    <a:gs pos="0">
                      <a:schemeClr val="tx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7901624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
                      <a:schemeClr val="bg2"/>
                    </a:gs>
                    <a:gs pos="98000">
                      <a:schemeClr val="bg2"/>
                    </a:gs>
                  </a:gsLst>
                  <a:lin ang="5400000" scaled="0"/>
                </a:gradFill>
                <a:latin typeface="+mj-lt"/>
              </a:defRPr>
            </a:lvl1pPr>
            <a:lvl2pPr marL="0" indent="0">
              <a:buNone/>
              <a:defRPr sz="2039">
                <a:gradFill>
                  <a:gsLst>
                    <a:gs pos="1000">
                      <a:schemeClr val="bg2"/>
                    </a:gs>
                    <a:gs pos="98000">
                      <a:schemeClr val="bg2"/>
                    </a:gs>
                  </a:gsLst>
                  <a:lin ang="5400000" scaled="0"/>
                </a:gradFill>
              </a:defRPr>
            </a:lvl2pPr>
            <a:lvl3pPr marL="237913" indent="0">
              <a:buNone/>
              <a:defRPr sz="2039">
                <a:gradFill>
                  <a:gsLst>
                    <a:gs pos="1000">
                      <a:schemeClr val="bg2"/>
                    </a:gs>
                    <a:gs pos="98000">
                      <a:schemeClr val="bg2"/>
                    </a:gs>
                  </a:gsLst>
                  <a:lin ang="5400000" scaled="0"/>
                </a:gradFill>
              </a:defRPr>
            </a:lvl3pPr>
            <a:lvl4pPr marL="466114" indent="0">
              <a:buNone/>
              <a:defRPr sz="2039">
                <a:gradFill>
                  <a:gsLst>
                    <a:gs pos="1000">
                      <a:schemeClr val="bg2"/>
                    </a:gs>
                    <a:gs pos="98000">
                      <a:schemeClr val="bg2"/>
                    </a:gs>
                  </a:gsLst>
                  <a:lin ang="5400000" scaled="0"/>
                </a:gradFill>
              </a:defRPr>
            </a:lvl4pPr>
            <a:lvl5pPr marL="707263" indent="0">
              <a:buNone/>
              <a:defRPr sz="2039">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
                      <a:schemeClr val="bg2"/>
                    </a:gs>
                    <a:gs pos="98000">
                      <a:schemeClr val="bg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8544420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796" indent="-297796">
              <a:spcBef>
                <a:spcPts val="1224"/>
              </a:spcBef>
              <a:buClr>
                <a:schemeClr val="bg2"/>
              </a:buClr>
              <a:buSzPct val="100000"/>
              <a:buFont typeface="Wingdings" pitchFamily="2" charset="2"/>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530852" indent="-233056">
              <a:defRPr sz="2039"/>
            </a:lvl2pPr>
            <a:lvl3pPr marL="699170" indent="-168318">
              <a:tabLst/>
              <a:defRPr sz="2039"/>
            </a:lvl3pPr>
            <a:lvl4pPr marL="880437" indent="-181266">
              <a:defRPr/>
            </a:lvl4pPr>
            <a:lvl5pPr marL="1048755" indent="-1683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349" indent="-346349">
              <a:spcBef>
                <a:spcPts val="1224"/>
              </a:spcBef>
              <a:buClr>
                <a:schemeClr val="bg2"/>
              </a:buClr>
              <a:buFont typeface="Arial" pitchFamily="34" charset="0"/>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647381" indent="-349585">
              <a:defRPr lang="en-US" sz="2039" kern="1200" spc="0" baseline="0" dirty="0" smtClean="0">
                <a:gradFill>
                  <a:gsLst>
                    <a:gs pos="1250">
                      <a:schemeClr val="bg2"/>
                    </a:gs>
                    <a:gs pos="100000">
                      <a:schemeClr val="bg2"/>
                    </a:gs>
                  </a:gsLst>
                  <a:lin ang="5400000" scaled="0"/>
                </a:gradFill>
                <a:latin typeface="+mn-lt"/>
                <a:ea typeface="+mn-ea"/>
                <a:cs typeface="+mn-cs"/>
              </a:defRPr>
            </a:lvl2pPr>
            <a:lvl3pPr marL="880437" indent="-349585">
              <a:defRPr lang="en-US" sz="2039" kern="1200" spc="0" baseline="0" dirty="0" smtClean="0">
                <a:gradFill>
                  <a:gsLst>
                    <a:gs pos="1250">
                      <a:schemeClr val="bg2"/>
                    </a:gs>
                    <a:gs pos="100000">
                      <a:schemeClr val="bg2"/>
                    </a:gs>
                  </a:gsLst>
                  <a:lin ang="5400000" scaled="0"/>
                </a:gradFill>
                <a:latin typeface="+mn-lt"/>
                <a:ea typeface="+mn-ea"/>
                <a:cs typeface="+mn-cs"/>
              </a:defRPr>
            </a:lvl3pPr>
            <a:lvl4pPr marL="1048755" indent="-349585">
              <a:defRPr lang="en-US" sz="2039" kern="1200" spc="0" baseline="0" dirty="0" smtClean="0">
                <a:gradFill>
                  <a:gsLst>
                    <a:gs pos="1250">
                      <a:schemeClr val="bg2"/>
                    </a:gs>
                    <a:gs pos="100000">
                      <a:schemeClr val="bg2"/>
                    </a:gs>
                  </a:gsLst>
                  <a:lin ang="5400000" scaled="0"/>
                </a:gradFill>
                <a:latin typeface="+mn-lt"/>
                <a:ea typeface="+mn-ea"/>
                <a:cs typeface="+mn-cs"/>
              </a:defRPr>
            </a:lvl4pPr>
            <a:lvl5pPr marL="1230022" indent="-349585">
              <a:defRPr lang="en-US" sz="2039" kern="1200" spc="0" baseline="0" dirty="0">
                <a:gradFill>
                  <a:gsLst>
                    <a:gs pos="1250">
                      <a:schemeClr val="bg2"/>
                    </a:gs>
                    <a:gs pos="100000">
                      <a:schemeClr val="bg2"/>
                    </a:gs>
                  </a:gsLst>
                  <a:lin ang="5400000" scaled="0"/>
                </a:gradFill>
                <a:latin typeface="+mn-lt"/>
                <a:ea typeface="+mn-ea"/>
                <a:cs typeface="+mn-cs"/>
              </a:defRPr>
            </a:lvl5pPr>
          </a:lstStyle>
          <a:p>
            <a:pPr marL="297796" marR="0" lvl="0"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796" marR="0" lvl="1"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796" marR="0" lvl="2"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796" marR="0" lvl="3"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796" marR="0" lvl="4"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2192457"/>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2487294"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2898556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322969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071255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04284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37720462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7"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80" y="1476623"/>
            <a:ext cx="5338712" cy="1695079"/>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5936999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2"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3194549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44534117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90"/>
            <a:ext cx="11378776" cy="2920069"/>
          </a:xfrm>
          <a:prstGeom prst="rect">
            <a:avLst/>
          </a:prstGeom>
        </p:spPr>
        <p:txBody>
          <a:bodyPr>
            <a:normAutofit/>
          </a:bodyPr>
          <a:lstStyle>
            <a:lvl1pPr marL="0" indent="0">
              <a:lnSpc>
                <a:spcPct val="90000"/>
              </a:lnSpc>
              <a:buNone/>
              <a:defRPr sz="6524">
                <a:gradFill>
                  <a:gsLst>
                    <a:gs pos="100000">
                      <a:schemeClr val="tx2"/>
                    </a:gs>
                    <a:gs pos="0">
                      <a:schemeClr val="tx2"/>
                    </a:gs>
                  </a:gsLst>
                  <a:lin ang="5400000" scaled="0"/>
                </a:gradFill>
                <a:latin typeface="+mj-lt"/>
              </a:defRPr>
            </a:lvl1pPr>
            <a:lvl2pPr>
              <a:defRPr sz="6524">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8"/>
            <a:ext cx="11378776" cy="480118"/>
          </a:xfrm>
          <a:prstGeom prst="rect">
            <a:avLst/>
          </a:prstGeom>
        </p:spPr>
        <p:txBody>
          <a:bodyPr>
            <a:normAutofit/>
          </a:bodyPr>
          <a:lstStyle>
            <a:lvl1pPr marL="0" indent="0">
              <a:lnSpc>
                <a:spcPct val="90000"/>
              </a:lnSpc>
              <a:buNone/>
              <a:defRPr sz="3671">
                <a:gradFill>
                  <a:gsLst>
                    <a:gs pos="100000">
                      <a:schemeClr val="bg2"/>
                    </a:gs>
                    <a:gs pos="0">
                      <a:schemeClr val="bg2"/>
                    </a:gs>
                  </a:gsLst>
                  <a:lin ang="5400000" scaled="0"/>
                </a:gradFill>
                <a:latin typeface="+mj-lt"/>
              </a:defRPr>
            </a:lvl1pPr>
            <a:lvl2pPr>
              <a:defRPr sz="6524">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8921124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8"/>
            <a:ext cx="11378776" cy="2920069"/>
          </a:xfrm>
          <a:prstGeom prst="rect">
            <a:avLst/>
          </a:prstGeom>
        </p:spPr>
        <p:txBody>
          <a:bodyPr lIns="146304" tIns="91440" rIns="146304" bIns="91440">
            <a:normAutofit/>
          </a:bodyPr>
          <a:lstStyle>
            <a:lvl1pPr marL="0" indent="0">
              <a:lnSpc>
                <a:spcPct val="90000"/>
              </a:lnSpc>
              <a:buNone/>
              <a:defRPr sz="7997">
                <a:gradFill>
                  <a:gsLst>
                    <a:gs pos="100000">
                      <a:schemeClr val="bg1"/>
                    </a:gs>
                    <a:gs pos="0">
                      <a:schemeClr val="bg1"/>
                    </a:gs>
                  </a:gsLst>
                  <a:lin ang="5400000" scaled="0"/>
                </a:gradFill>
                <a:latin typeface="+mj-lt"/>
              </a:defRPr>
            </a:lvl1pPr>
            <a:lvl2pPr>
              <a:defRPr sz="6524">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7" rIns="82272" bIns="41137" numCol="1" anchor="t" anchorCtr="0" compatLnSpc="1">
            <a:prstTxWarp prst="textNoShape">
              <a:avLst/>
            </a:prstTxWarp>
          </a:bodyPr>
          <a:lstStyle/>
          <a:p>
            <a:pPr algn="ctr" defTabSz="914001"/>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777657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83004406"/>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3405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2" y="1178953"/>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183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3">
                <a:gradFill>
                  <a:gsLst>
                    <a:gs pos="1250">
                      <a:srgbClr val="000000"/>
                    </a:gs>
                    <a:gs pos="100000">
                      <a:srgbClr val="000000"/>
                    </a:gs>
                  </a:gsLst>
                  <a:lin ang="5400000" scaled="0"/>
                </a:gradFill>
                <a:latin typeface="Consolas" pitchFamily="49" charset="0"/>
                <a:cs typeface="Consolas" pitchFamily="49" charset="0"/>
              </a:defRPr>
            </a:lvl1pPr>
            <a:lvl2pPr marL="34634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2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0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37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429915"/>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6"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733" tIns="146187" rIns="182733" bIns="146187" rtlCol="0">
            <a:spAutoFit/>
          </a:bodyPr>
          <a:lstStyle/>
          <a:p>
            <a:pPr defTabSz="932099">
              <a:lnSpc>
                <a:spcPct val="90000"/>
              </a:lnSpc>
              <a:spcAft>
                <a:spcPts val="600"/>
              </a:spcAft>
            </a:pPr>
            <a:r>
              <a:rPr lang="en-US" sz="7994"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3611510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3"/>
            <a:ext cx="11378776" cy="678031"/>
          </a:xfrm>
        </p:spPr>
        <p:txBody>
          <a:bodyPr/>
          <a:lstStyle>
            <a:lvl1pPr>
              <a:defRPr sz="4895"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585" indent="-3495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0906"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227"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285"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341"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1"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713012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2"/>
            <a:ext cx="5943600" cy="2092080"/>
          </a:xfrm>
        </p:spPr>
        <p:txBody>
          <a:bodyPr/>
          <a:lstStyle>
            <a:lvl1pPr marL="0" indent="0">
              <a:buNone/>
              <a:defRPr/>
            </a:lvl1pPr>
            <a:lvl2pPr marL="28538" indent="0">
              <a:buNone/>
              <a:defRPr sz="1998"/>
            </a:lvl2pPr>
            <a:lvl3pPr marL="223547" indent="0">
              <a:buNone/>
              <a:defRPr sz="1998"/>
            </a:lvl3pPr>
            <a:lvl4pPr marL="475631" indent="0">
              <a:buNone/>
              <a:defRPr sz="1798"/>
            </a:lvl4pPr>
            <a:lvl5pPr marL="738816" indent="0">
              <a:buNone/>
              <a:defRPr sz="179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581228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223486890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6"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442"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7511231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3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399"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629"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31508684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5943600" cy="2092080"/>
          </a:xfrm>
        </p:spPr>
        <p:txBody>
          <a:bodyPr/>
          <a:lstStyle>
            <a:lvl1pPr marL="0" indent="0">
              <a:buNone/>
              <a:defRPr/>
            </a:lvl1pPr>
            <a:lvl2pPr marL="28527" indent="0">
              <a:buNone/>
              <a:defRPr sz="1997"/>
            </a:lvl2pPr>
            <a:lvl3pPr marL="223458" indent="0">
              <a:buNone/>
              <a:defRPr sz="1997"/>
            </a:lvl3pPr>
            <a:lvl4pPr marL="475443" indent="0">
              <a:buNone/>
              <a:defRPr sz="1797"/>
            </a:lvl4pPr>
            <a:lvl5pPr marL="738524" indent="0">
              <a:buNone/>
              <a:defRPr sz="179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172135"/>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06383"/>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748640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6"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335171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323539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10610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547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09473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06383"/>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9437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0959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9623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0159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8997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0792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85398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04448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424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89658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82886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39589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20429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172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5872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3"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0168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47741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6305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73306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47090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2726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56556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836219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4716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00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645047" y="3726250"/>
            <a:ext cx="5334228" cy="2788849"/>
          </a:xfrm>
          <a:prstGeom prst="rect">
            <a:avLst/>
          </a:prstGeom>
        </p:spPr>
      </p:pic>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19144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77585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62317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99192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95170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842459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21069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169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8184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5579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1470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2855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32681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43676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dirty="0"/>
              <a:t>Click to edit Master title style</a:t>
            </a:r>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2" name="Picture 11"/>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7991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userDrawn="1"/>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74320" y="292608"/>
            <a:ext cx="11889564" cy="917575"/>
          </a:xfrm>
        </p:spPr>
        <p:txBody>
          <a:bodyPr/>
          <a:lstStyle/>
          <a:p>
            <a:r>
              <a:rPr lang="en-US" dirty="0"/>
              <a:t>Click to edit Master title style</a:t>
            </a:r>
          </a:p>
        </p:txBody>
      </p:sp>
      <p:sp>
        <p:nvSpPr>
          <p:cNvPr id="7" name="Data"/>
          <p:cNvSpPr/>
          <p:nvPr userDrawn="1"/>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62415" y="3684587"/>
            <a:ext cx="5262336" cy="2763865"/>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841227" y="3224349"/>
            <a:ext cx="555851" cy="484577"/>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386456" y="5380898"/>
            <a:ext cx="1344382" cy="106205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7057359" y="5128940"/>
            <a:ext cx="899570" cy="1314014"/>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537163" y="3947827"/>
            <a:ext cx="875225" cy="70907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412385" y="3947827"/>
            <a:ext cx="606272" cy="715942"/>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398942" y="4591116"/>
            <a:ext cx="1331448" cy="1851838"/>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892139" y="3947827"/>
            <a:ext cx="454025" cy="1444602"/>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245450" y="3947827"/>
            <a:ext cx="382588" cy="1813666"/>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54233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1" name="Group 10"/>
          <p:cNvGrpSpPr/>
          <p:nvPr userDrawn="1"/>
        </p:nvGrpSpPr>
        <p:grpSpPr>
          <a:xfrm>
            <a:off x="449017" y="1212184"/>
            <a:ext cx="5522617" cy="1864634"/>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2"/>
                </a:rPr>
                <a:t>https://www.yammer.com/itpronetwork</a:t>
              </a:r>
              <a:r>
                <a:rPr lang="en-US" sz="1799" dirty="0">
                  <a:solidFill>
                    <a:srgbClr val="404040"/>
                  </a:solidFill>
                  <a:latin typeface="Segoe UI"/>
                </a:rPr>
                <a:t>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3"/>
                  </a:rPr>
                  <a:t>@</a:t>
                </a:r>
                <a:r>
                  <a:rPr lang="en-US" sz="1799" dirty="0" err="1">
                    <a:solidFill>
                      <a:srgbClr val="404040"/>
                    </a:solidFill>
                    <a:latin typeface="Segoe UI"/>
                    <a:hlinkClick r:id="rId3"/>
                  </a:rPr>
                  <a:t>OfficeDev</a:t>
                </a:r>
                <a:r>
                  <a:rPr lang="en-US" sz="1799" dirty="0">
                    <a:solidFill>
                      <a:srgbClr val="404040"/>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4"/>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5"/>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spc="-50" dirty="0">
                  <a:solidFill>
                    <a:srgbClr val="404040"/>
                  </a:solidFill>
                  <a:latin typeface="Segoe UI"/>
                  <a:hlinkClick r:id="rId6"/>
                </a:rPr>
                <a:t>http://</a:t>
              </a:r>
              <a:r>
                <a:rPr lang="en-US" sz="1799" dirty="0">
                  <a:solidFill>
                    <a:srgbClr val="404040"/>
                  </a:solidFill>
                  <a:latin typeface="Segoe UI"/>
                  <a:hlinkClick r:id="rId6"/>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7"/>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8"/>
                </a:rPr>
                <a:t>http://aka.ms/O365DevShow</a:t>
              </a:r>
              <a:r>
                <a:rPr lang="en-US" sz="1399" dirty="0">
                  <a:solidFill>
                    <a:srgbClr val="FFFFFF"/>
                  </a:solidFill>
                  <a:latin typeface="Segoe UI"/>
                </a:rPr>
                <a:t> </a:t>
              </a:r>
            </a:p>
          </p:txBody>
        </p:sp>
        <p:pic>
          <p:nvPicPr>
            <p:cNvPr id="203" name="Picture 202"/>
            <p:cNvPicPr>
              <a:picLocks noChangeAspect="1"/>
            </p:cNvPicPr>
            <p:nvPr/>
          </p:nvPicPr>
          <p:blipFill rotWithShape="1">
            <a:blip r:embed="rId9"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204" name="Group 203"/>
          <p:cNvGrpSpPr/>
          <p:nvPr userDrawn="1"/>
        </p:nvGrpSpPr>
        <p:grpSpPr>
          <a:xfrm>
            <a:off x="6275951" y="4916033"/>
            <a:ext cx="3780906" cy="1597853"/>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10">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73051" y="297195"/>
            <a:ext cx="11888787" cy="917575"/>
          </a:xfrm>
        </p:spPr>
        <p:txBody>
          <a:bodyPr/>
          <a:lstStyle/>
          <a:p>
            <a:r>
              <a:rPr lang="en-US" dirty="0"/>
              <a:t>Click to edit Master title style</a:t>
            </a:r>
          </a:p>
        </p:txBody>
      </p:sp>
    </p:spTree>
    <p:extLst>
      <p:ext uri="{BB962C8B-B14F-4D97-AF65-F5344CB8AC3E}">
        <p14:creationId xmlns:p14="http://schemas.microsoft.com/office/powerpoint/2010/main" val="16184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03713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27606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651162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2784333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14907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52657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74476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a:t>Click to edit master title style</a:t>
            </a:r>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6683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40316173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03019544"/>
      </p:ext>
    </p:extLst>
  </p:cSld>
  <p:clrMapOvr>
    <a:masterClrMapping/>
  </p:clrMapOvr>
  <p:transition>
    <p:fade/>
  </p:transition>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566869123"/>
      </p:ext>
    </p:extLst>
  </p:cSld>
  <p:clrMapOvr>
    <a:masterClrMapping/>
  </p:clrMapOvr>
  <p:transition>
    <p:fade/>
  </p:transition>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75779133"/>
      </p:ext>
    </p:extLst>
  </p:cSld>
  <p:clrMapOvr>
    <a:masterClrMapping/>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6457233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276966624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66003158"/>
      </p:ext>
    </p:extLst>
  </p:cSld>
  <p:clrMapOvr>
    <a:masterClrMapping/>
  </p:clrMapOvr>
  <p:transition>
    <p:fade/>
  </p:transition>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66941023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619654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a:t>Presentation title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755593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8524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098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37798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13959844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9049671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603200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7010749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27741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548989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9420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05769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0476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53270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1286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07500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204826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a:t>Click to edit Master title style</a:t>
            </a:r>
            <a:endParaRPr lang="en-US" dirty="0"/>
          </a:p>
        </p:txBody>
      </p:sp>
    </p:spTree>
    <p:extLst>
      <p:ext uri="{BB962C8B-B14F-4D97-AF65-F5344CB8AC3E}">
        <p14:creationId xmlns:p14="http://schemas.microsoft.com/office/powerpoint/2010/main" val="57573621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384908029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8702886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0559007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21082720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0088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54255926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41736208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49413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7831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8747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4671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5385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409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4014358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443840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563804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751408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80988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312695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812731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8239224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6412722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09863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45933461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517098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852179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2968498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5565500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0841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9" Type="http://schemas.openxmlformats.org/officeDocument/2006/relationships/slideLayout" Target="../slideLayouts/slideLayout220.xml"/><Relationship Id="rId21" Type="http://schemas.openxmlformats.org/officeDocument/2006/relationships/slideLayout" Target="../slideLayouts/slideLayout202.xml"/><Relationship Id="rId34" Type="http://schemas.openxmlformats.org/officeDocument/2006/relationships/slideLayout" Target="../slideLayouts/slideLayout215.xml"/><Relationship Id="rId42" Type="http://schemas.openxmlformats.org/officeDocument/2006/relationships/slideLayout" Target="../slideLayouts/slideLayout223.xml"/><Relationship Id="rId47" Type="http://schemas.openxmlformats.org/officeDocument/2006/relationships/image" Target="../media/image21.png"/><Relationship Id="rId7" Type="http://schemas.openxmlformats.org/officeDocument/2006/relationships/slideLayout" Target="../slideLayouts/slideLayout18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37" Type="http://schemas.openxmlformats.org/officeDocument/2006/relationships/slideLayout" Target="../slideLayouts/slideLayout218.xml"/><Relationship Id="rId40" Type="http://schemas.openxmlformats.org/officeDocument/2006/relationships/slideLayout" Target="../slideLayouts/slideLayout221.xml"/><Relationship Id="rId45" Type="http://schemas.openxmlformats.org/officeDocument/2006/relationships/slideLayout" Target="../slideLayouts/slideLayout226.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36" Type="http://schemas.openxmlformats.org/officeDocument/2006/relationships/slideLayout" Target="../slideLayouts/slideLayout217.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4" Type="http://schemas.openxmlformats.org/officeDocument/2006/relationships/slideLayout" Target="../slideLayouts/slideLayout225.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 Id="rId35" Type="http://schemas.openxmlformats.org/officeDocument/2006/relationships/slideLayout" Target="../slideLayouts/slideLayout216.xml"/><Relationship Id="rId43" Type="http://schemas.openxmlformats.org/officeDocument/2006/relationships/slideLayout" Target="../slideLayouts/slideLayout224.xml"/><Relationship Id="rId8" Type="http://schemas.openxmlformats.org/officeDocument/2006/relationships/slideLayout" Target="../slideLayouts/slideLayout189.xml"/><Relationship Id="rId3" Type="http://schemas.openxmlformats.org/officeDocument/2006/relationships/slideLayout" Target="../slideLayouts/slideLayout184.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slideLayout" Target="../slideLayouts/slideLayout214.xml"/><Relationship Id="rId38" Type="http://schemas.openxmlformats.org/officeDocument/2006/relationships/slideLayout" Target="../slideLayouts/slideLayout219.xml"/><Relationship Id="rId46" Type="http://schemas.openxmlformats.org/officeDocument/2006/relationships/theme" Target="../theme/theme10.xml"/><Relationship Id="rId20" Type="http://schemas.openxmlformats.org/officeDocument/2006/relationships/slideLayout" Target="../slideLayouts/slideLayout201.xml"/><Relationship Id="rId41" Type="http://schemas.openxmlformats.org/officeDocument/2006/relationships/slideLayout" Target="../slideLayouts/slideLayout22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26" Type="http://schemas.openxmlformats.org/officeDocument/2006/relationships/slideLayout" Target="../slideLayouts/slideLayout252.xml"/><Relationship Id="rId3" Type="http://schemas.openxmlformats.org/officeDocument/2006/relationships/slideLayout" Target="../slideLayouts/slideLayout229.xml"/><Relationship Id="rId21" Type="http://schemas.openxmlformats.org/officeDocument/2006/relationships/slideLayout" Target="../slideLayouts/slideLayout247.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5" Type="http://schemas.openxmlformats.org/officeDocument/2006/relationships/slideLayout" Target="../slideLayouts/slideLayout251.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29" Type="http://schemas.openxmlformats.org/officeDocument/2006/relationships/theme" Target="../theme/theme11.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24" Type="http://schemas.openxmlformats.org/officeDocument/2006/relationships/slideLayout" Target="../slideLayouts/slideLayout250.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23" Type="http://schemas.openxmlformats.org/officeDocument/2006/relationships/slideLayout" Target="../slideLayouts/slideLayout249.xml"/><Relationship Id="rId28" Type="http://schemas.openxmlformats.org/officeDocument/2006/relationships/slideLayout" Target="../slideLayouts/slideLayout254.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slideLayout" Target="../slideLayouts/slideLayout248.xml"/><Relationship Id="rId27" Type="http://schemas.openxmlformats.org/officeDocument/2006/relationships/slideLayout" Target="../slideLayouts/slideLayout253.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7.xml"/><Relationship Id="rId18" Type="http://schemas.openxmlformats.org/officeDocument/2006/relationships/slideLayout" Target="../slideLayouts/slideLayout272.xml"/><Relationship Id="rId26" Type="http://schemas.openxmlformats.org/officeDocument/2006/relationships/slideLayout" Target="../slideLayouts/slideLayout280.xml"/><Relationship Id="rId39" Type="http://schemas.openxmlformats.org/officeDocument/2006/relationships/slideLayout" Target="../slideLayouts/slideLayout293.xml"/><Relationship Id="rId21" Type="http://schemas.openxmlformats.org/officeDocument/2006/relationships/slideLayout" Target="../slideLayouts/slideLayout275.xml"/><Relationship Id="rId34" Type="http://schemas.openxmlformats.org/officeDocument/2006/relationships/slideLayout" Target="../slideLayouts/slideLayout288.xml"/><Relationship Id="rId42" Type="http://schemas.openxmlformats.org/officeDocument/2006/relationships/slideLayout" Target="../slideLayouts/slideLayout296.xml"/><Relationship Id="rId47" Type="http://schemas.openxmlformats.org/officeDocument/2006/relationships/slideLayout" Target="../slideLayouts/slideLayout301.xml"/><Relationship Id="rId7" Type="http://schemas.openxmlformats.org/officeDocument/2006/relationships/slideLayout" Target="../slideLayouts/slideLayout261.xml"/><Relationship Id="rId2" Type="http://schemas.openxmlformats.org/officeDocument/2006/relationships/slideLayout" Target="../slideLayouts/slideLayout256.xml"/><Relationship Id="rId16" Type="http://schemas.openxmlformats.org/officeDocument/2006/relationships/slideLayout" Target="../slideLayouts/slideLayout270.xml"/><Relationship Id="rId29" Type="http://schemas.openxmlformats.org/officeDocument/2006/relationships/slideLayout" Target="../slideLayouts/slideLayout283.xml"/><Relationship Id="rId11" Type="http://schemas.openxmlformats.org/officeDocument/2006/relationships/slideLayout" Target="../slideLayouts/slideLayout265.xml"/><Relationship Id="rId24" Type="http://schemas.openxmlformats.org/officeDocument/2006/relationships/slideLayout" Target="../slideLayouts/slideLayout278.xml"/><Relationship Id="rId32" Type="http://schemas.openxmlformats.org/officeDocument/2006/relationships/slideLayout" Target="../slideLayouts/slideLayout286.xml"/><Relationship Id="rId37" Type="http://schemas.openxmlformats.org/officeDocument/2006/relationships/slideLayout" Target="../slideLayouts/slideLayout291.xml"/><Relationship Id="rId40" Type="http://schemas.openxmlformats.org/officeDocument/2006/relationships/slideLayout" Target="../slideLayouts/slideLayout294.xml"/><Relationship Id="rId45" Type="http://schemas.openxmlformats.org/officeDocument/2006/relationships/slideLayout" Target="../slideLayouts/slideLayout299.xml"/><Relationship Id="rId5" Type="http://schemas.openxmlformats.org/officeDocument/2006/relationships/slideLayout" Target="../slideLayouts/slideLayout259.xml"/><Relationship Id="rId15" Type="http://schemas.openxmlformats.org/officeDocument/2006/relationships/slideLayout" Target="../slideLayouts/slideLayout269.xml"/><Relationship Id="rId23" Type="http://schemas.openxmlformats.org/officeDocument/2006/relationships/slideLayout" Target="../slideLayouts/slideLayout277.xml"/><Relationship Id="rId28" Type="http://schemas.openxmlformats.org/officeDocument/2006/relationships/slideLayout" Target="../slideLayouts/slideLayout282.xml"/><Relationship Id="rId36" Type="http://schemas.openxmlformats.org/officeDocument/2006/relationships/slideLayout" Target="../slideLayouts/slideLayout290.xml"/><Relationship Id="rId49" Type="http://schemas.openxmlformats.org/officeDocument/2006/relationships/image" Target="../media/image21.png"/><Relationship Id="rId10" Type="http://schemas.openxmlformats.org/officeDocument/2006/relationships/slideLayout" Target="../slideLayouts/slideLayout264.xml"/><Relationship Id="rId19" Type="http://schemas.openxmlformats.org/officeDocument/2006/relationships/slideLayout" Target="../slideLayouts/slideLayout273.xml"/><Relationship Id="rId31" Type="http://schemas.openxmlformats.org/officeDocument/2006/relationships/slideLayout" Target="../slideLayouts/slideLayout285.xml"/><Relationship Id="rId44" Type="http://schemas.openxmlformats.org/officeDocument/2006/relationships/slideLayout" Target="../slideLayouts/slideLayout298.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slideLayout" Target="../slideLayouts/slideLayout268.xml"/><Relationship Id="rId22" Type="http://schemas.openxmlformats.org/officeDocument/2006/relationships/slideLayout" Target="../slideLayouts/slideLayout276.xml"/><Relationship Id="rId27" Type="http://schemas.openxmlformats.org/officeDocument/2006/relationships/slideLayout" Target="../slideLayouts/slideLayout281.xml"/><Relationship Id="rId30" Type="http://schemas.openxmlformats.org/officeDocument/2006/relationships/slideLayout" Target="../slideLayouts/slideLayout284.xml"/><Relationship Id="rId35" Type="http://schemas.openxmlformats.org/officeDocument/2006/relationships/slideLayout" Target="../slideLayouts/slideLayout289.xml"/><Relationship Id="rId43" Type="http://schemas.openxmlformats.org/officeDocument/2006/relationships/slideLayout" Target="../slideLayouts/slideLayout297.xml"/><Relationship Id="rId48" Type="http://schemas.openxmlformats.org/officeDocument/2006/relationships/theme" Target="../theme/theme12.xml"/><Relationship Id="rId8" Type="http://schemas.openxmlformats.org/officeDocument/2006/relationships/slideLayout" Target="../slideLayouts/slideLayout262.xml"/><Relationship Id="rId3" Type="http://schemas.openxmlformats.org/officeDocument/2006/relationships/slideLayout" Target="../slideLayouts/slideLayout257.xml"/><Relationship Id="rId12" Type="http://schemas.openxmlformats.org/officeDocument/2006/relationships/slideLayout" Target="../slideLayouts/slideLayout266.xml"/><Relationship Id="rId17" Type="http://schemas.openxmlformats.org/officeDocument/2006/relationships/slideLayout" Target="../slideLayouts/slideLayout271.xml"/><Relationship Id="rId25" Type="http://schemas.openxmlformats.org/officeDocument/2006/relationships/slideLayout" Target="../slideLayouts/slideLayout279.xml"/><Relationship Id="rId33" Type="http://schemas.openxmlformats.org/officeDocument/2006/relationships/slideLayout" Target="../slideLayouts/slideLayout287.xml"/><Relationship Id="rId38" Type="http://schemas.openxmlformats.org/officeDocument/2006/relationships/slideLayout" Target="../slideLayouts/slideLayout292.xml"/><Relationship Id="rId46" Type="http://schemas.openxmlformats.org/officeDocument/2006/relationships/slideLayout" Target="../slideLayouts/slideLayout300.xml"/><Relationship Id="rId20" Type="http://schemas.openxmlformats.org/officeDocument/2006/relationships/slideLayout" Target="../slideLayouts/slideLayout274.xml"/><Relationship Id="rId41" Type="http://schemas.openxmlformats.org/officeDocument/2006/relationships/slideLayout" Target="../slideLayouts/slideLayout295.xml"/><Relationship Id="rId1" Type="http://schemas.openxmlformats.org/officeDocument/2006/relationships/slideLayout" Target="../slideLayouts/slideLayout255.xml"/><Relationship Id="rId6" Type="http://schemas.openxmlformats.org/officeDocument/2006/relationships/slideLayout" Target="../slideLayouts/slideLayout26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32.xml"/><Relationship Id="rId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image" Target="../media/image8.png"/><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image" Target="../media/image7.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5.xml"/><Relationship Id="rId8" Type="http://schemas.openxmlformats.org/officeDocument/2006/relationships/slideLayout" Target="../slideLayouts/slideLayout59.xml"/><Relationship Id="rId3"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theme" Target="../theme/theme6.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4.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image" Target="../media/image21.png"/><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theme" Target="../theme/theme8.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image" Target="../media/image21.png"/><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theme" Target="../theme/theme9.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8" Type="http://schemas.openxmlformats.org/officeDocument/2006/relationships/slideLayout" Target="../slideLayouts/slideLayout154.xml"/><Relationship Id="rId3"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669" r:id="rId24"/>
    <p:sldLayoutId id="2147484670" r:id="rId25"/>
    <p:sldLayoutId id="2147484672" r:id="rId26"/>
    <p:sldLayoutId id="2147484832" r:id="rId27"/>
    <p:sldLayoutId id="2147484833" r:id="rId28"/>
    <p:sldLayoutId id="2147484834" r:id="rId29"/>
    <p:sldLayoutId id="2147484835" r:id="rId30"/>
    <p:sldLayoutId id="2147484836" r:id="rId31"/>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879137232"/>
      </p:ext>
    </p:extLst>
  </p:cSld>
  <p:clrMap bg1="dk1" tx1="lt1" bg2="dk2" tx2="lt2" accent1="accent1" accent2="accent2" accent3="accent3" accent4="accent4" accent5="accent5" accent6="accent6" hlink="hlink" folHlink="folHlink"/>
  <p:sldLayoutIdLst>
    <p:sldLayoutId id="2147484710" r:id="rId1"/>
    <p:sldLayoutId id="2147484711" r:id="rId2"/>
    <p:sldLayoutId id="2147484712" r:id="rId3"/>
    <p:sldLayoutId id="2147484713" r:id="rId4"/>
    <p:sldLayoutId id="2147484714" r:id="rId5"/>
    <p:sldLayoutId id="2147484715" r:id="rId6"/>
    <p:sldLayoutId id="2147484716" r:id="rId7"/>
    <p:sldLayoutId id="2147484717" r:id="rId8"/>
    <p:sldLayoutId id="2147484718" r:id="rId9"/>
    <p:sldLayoutId id="2147484719" r:id="rId10"/>
    <p:sldLayoutId id="2147484720" r:id="rId11"/>
    <p:sldLayoutId id="2147484721" r:id="rId12"/>
    <p:sldLayoutId id="2147484722" r:id="rId13"/>
    <p:sldLayoutId id="2147484723" r:id="rId14"/>
    <p:sldLayoutId id="2147484724" r:id="rId15"/>
    <p:sldLayoutId id="2147484725" r:id="rId16"/>
    <p:sldLayoutId id="2147484726" r:id="rId17"/>
    <p:sldLayoutId id="2147484727" r:id="rId18"/>
    <p:sldLayoutId id="2147484728" r:id="rId19"/>
    <p:sldLayoutId id="2147484729" r:id="rId20"/>
    <p:sldLayoutId id="2147484730" r:id="rId21"/>
    <p:sldLayoutId id="2147484731" r:id="rId22"/>
    <p:sldLayoutId id="2147484732" r:id="rId23"/>
    <p:sldLayoutId id="2147484733" r:id="rId24"/>
    <p:sldLayoutId id="2147484734" r:id="rId25"/>
    <p:sldLayoutId id="2147484735" r:id="rId26"/>
    <p:sldLayoutId id="2147484736" r:id="rId27"/>
    <p:sldLayoutId id="2147484737" r:id="rId28"/>
    <p:sldLayoutId id="2147484738" r:id="rId29"/>
    <p:sldLayoutId id="2147484739" r:id="rId30"/>
    <p:sldLayoutId id="2147484740" r:id="rId31"/>
    <p:sldLayoutId id="2147484741" r:id="rId32"/>
    <p:sldLayoutId id="2147484742" r:id="rId33"/>
    <p:sldLayoutId id="2147484743" r:id="rId34"/>
    <p:sldLayoutId id="2147484744" r:id="rId35"/>
    <p:sldLayoutId id="2147484745" r:id="rId36"/>
    <p:sldLayoutId id="2147484746" r:id="rId37"/>
    <p:sldLayoutId id="2147484747" r:id="rId38"/>
    <p:sldLayoutId id="2147484748" r:id="rId39"/>
    <p:sldLayoutId id="2147484749" r:id="rId40"/>
    <p:sldLayoutId id="2147484750" r:id="rId41"/>
    <p:sldLayoutId id="2147484751" r:id="rId42"/>
    <p:sldLayoutId id="2147484752" r:id="rId43"/>
    <p:sldLayoutId id="2147484753" r:id="rId44"/>
    <p:sldLayoutId id="2147484754" r:id="rId45"/>
  </p:sldLayoutIdLst>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3"/>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4054950"/>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 id="2147484779" r:id="rId24"/>
    <p:sldLayoutId id="2147484780" r:id="rId25"/>
    <p:sldLayoutId id="2147484781" r:id="rId26"/>
    <p:sldLayoutId id="2147484782" r:id="rId27"/>
    <p:sldLayoutId id="2147484783" r:id="rId28"/>
  </p:sldLayoutIdLst>
  <p:transition>
    <p:fade/>
  </p:transition>
  <p:hf hdr="0" ftr="0" dt="0"/>
  <p:txStyles>
    <p:titleStyle>
      <a:lvl1pPr algn="l" defTabSz="932190" rtl="0" eaLnBrk="1" latinLnBrk="0" hangingPunct="1">
        <a:lnSpc>
          <a:spcPct val="90000"/>
        </a:lnSpc>
        <a:spcBef>
          <a:spcPct val="0"/>
        </a:spcBef>
        <a:buNone/>
        <a:defRPr lang="en-US" sz="5504"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349" marR="0" indent="-346349" algn="l" defTabSz="932190" rtl="0" eaLnBrk="1" fontAlgn="auto" latinLnBrk="0" hangingPunct="1">
        <a:lnSpc>
          <a:spcPct val="90000"/>
        </a:lnSpc>
        <a:spcBef>
          <a:spcPct val="20000"/>
        </a:spcBef>
        <a:spcAft>
          <a:spcPts val="0"/>
        </a:spcAft>
        <a:buClrTx/>
        <a:buSzPct val="80000"/>
        <a:buFont typeface="Arial" pitchFamily="34" charset="0"/>
        <a:buChar char="•"/>
        <a:tabLst/>
        <a:defRPr sz="3671" kern="1200" spc="-71" baseline="0">
          <a:gradFill>
            <a:gsLst>
              <a:gs pos="1250">
                <a:schemeClr val="bg2"/>
              </a:gs>
              <a:gs pos="100000">
                <a:schemeClr val="bg2"/>
              </a:gs>
            </a:gsLst>
            <a:lin ang="5400000" scaled="0"/>
          </a:gradFill>
          <a:latin typeface="+mj-lt"/>
          <a:ea typeface="+mn-ea"/>
          <a:cs typeface="+mn-cs"/>
        </a:defRPr>
      </a:lvl1pPr>
      <a:lvl2pPr marL="584261" marR="0" indent="-237913" algn="l" defTabSz="932190" rtl="0" eaLnBrk="1" fontAlgn="auto" latinLnBrk="0" hangingPunct="1">
        <a:lnSpc>
          <a:spcPct val="90000"/>
        </a:lnSpc>
        <a:spcBef>
          <a:spcPct val="20000"/>
        </a:spcBef>
        <a:spcAft>
          <a:spcPts val="0"/>
        </a:spcAft>
        <a:buClrTx/>
        <a:buSzPct val="90000"/>
        <a:buFont typeface="Wingdings" pitchFamily="2" charset="2"/>
        <a:buChar char=""/>
        <a:tabLst/>
        <a:defRPr sz="2447" kern="1200" spc="0" baseline="0">
          <a:gradFill>
            <a:gsLst>
              <a:gs pos="1250">
                <a:schemeClr val="bg2"/>
              </a:gs>
              <a:gs pos="100000">
                <a:schemeClr val="bg2"/>
              </a:gs>
            </a:gsLst>
            <a:lin ang="5400000" scaled="0"/>
          </a:gradFill>
          <a:latin typeface="+mn-lt"/>
          <a:ea typeface="+mn-ea"/>
          <a:cs typeface="+mn-cs"/>
        </a:defRPr>
      </a:lvl2pPr>
      <a:lvl3pPr marL="814080"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814080" algn="l"/>
        </a:tabLst>
        <a:defRPr sz="2447" kern="1200" spc="0" baseline="0">
          <a:gradFill>
            <a:gsLst>
              <a:gs pos="1250">
                <a:schemeClr val="bg2"/>
              </a:gs>
              <a:gs pos="100000">
                <a:schemeClr val="bg2"/>
              </a:gs>
            </a:gsLst>
            <a:lin ang="5400000" scaled="0"/>
          </a:gradFill>
          <a:latin typeface="+mn-lt"/>
          <a:ea typeface="+mn-ea"/>
          <a:cs typeface="+mn-cs"/>
        </a:defRPr>
      </a:lvl3pPr>
      <a:lvl4pPr marL="1050375" marR="0" indent="-236293" algn="l" defTabSz="932190" rtl="0" eaLnBrk="1" fontAlgn="auto" latinLnBrk="0" hangingPunct="1">
        <a:lnSpc>
          <a:spcPct val="90000"/>
        </a:lnSpc>
        <a:spcBef>
          <a:spcPct val="20000"/>
        </a:spcBef>
        <a:spcAft>
          <a:spcPts val="0"/>
        </a:spcAft>
        <a:buClrTx/>
        <a:buSzPct val="90000"/>
        <a:buFont typeface="Wingdings" pitchFamily="2" charset="2"/>
        <a:buChar char=""/>
        <a:tabLst/>
        <a:defRPr sz="2039" kern="1200" spc="0" baseline="0">
          <a:gradFill>
            <a:gsLst>
              <a:gs pos="1250">
                <a:schemeClr val="bg2"/>
              </a:gs>
              <a:gs pos="100000">
                <a:schemeClr val="bg2"/>
              </a:gs>
            </a:gsLst>
            <a:lin ang="5400000" scaled="0"/>
          </a:gradFill>
          <a:latin typeface="+mn-lt"/>
          <a:ea typeface="+mn-ea"/>
          <a:cs typeface="+mn-cs"/>
        </a:defRPr>
      </a:lvl4pPr>
      <a:lvl5pPr marL="1280195"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1280195" algn="l"/>
        </a:tabLst>
        <a:defRPr sz="2039" kern="1200" spc="0" baseline="0">
          <a:gradFill>
            <a:gsLst>
              <a:gs pos="1250">
                <a:schemeClr val="bg2"/>
              </a:gs>
              <a:gs pos="100000">
                <a:schemeClr val="bg2"/>
              </a:gs>
            </a:gsLst>
            <a:lin ang="5400000" scaled="0"/>
          </a:gradFill>
          <a:latin typeface="+mn-lt"/>
          <a:ea typeface="+mn-ea"/>
          <a:cs typeface="+mn-cs"/>
        </a:defRPr>
      </a:lvl5pPr>
      <a:lvl6pPr marL="2563523"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617"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712"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808"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32190" rtl="0" eaLnBrk="1" latinLnBrk="0" hangingPunct="1">
        <a:defRPr sz="1835" kern="1200">
          <a:solidFill>
            <a:schemeClr val="tx1"/>
          </a:solidFill>
          <a:latin typeface="+mn-lt"/>
          <a:ea typeface="+mn-ea"/>
          <a:cs typeface="+mn-cs"/>
        </a:defRPr>
      </a:lvl1pPr>
      <a:lvl2pPr marL="466095" algn="l" defTabSz="932190" rtl="0" eaLnBrk="1" latinLnBrk="0" hangingPunct="1">
        <a:defRPr sz="1835" kern="1200">
          <a:solidFill>
            <a:schemeClr val="tx1"/>
          </a:solidFill>
          <a:latin typeface="+mn-lt"/>
          <a:ea typeface="+mn-ea"/>
          <a:cs typeface="+mn-cs"/>
        </a:defRPr>
      </a:lvl2pPr>
      <a:lvl3pPr marL="932190" algn="l" defTabSz="932190" rtl="0" eaLnBrk="1" latinLnBrk="0" hangingPunct="1">
        <a:defRPr sz="1835" kern="1200">
          <a:solidFill>
            <a:schemeClr val="tx1"/>
          </a:solidFill>
          <a:latin typeface="+mn-lt"/>
          <a:ea typeface="+mn-ea"/>
          <a:cs typeface="+mn-cs"/>
        </a:defRPr>
      </a:lvl3pPr>
      <a:lvl4pPr marL="1398285" algn="l" defTabSz="932190" rtl="0" eaLnBrk="1" latinLnBrk="0" hangingPunct="1">
        <a:defRPr sz="1835" kern="1200">
          <a:solidFill>
            <a:schemeClr val="tx1"/>
          </a:solidFill>
          <a:latin typeface="+mn-lt"/>
          <a:ea typeface="+mn-ea"/>
          <a:cs typeface="+mn-cs"/>
        </a:defRPr>
      </a:lvl4pPr>
      <a:lvl5pPr marL="1864380" algn="l" defTabSz="932190" rtl="0" eaLnBrk="1" latinLnBrk="0" hangingPunct="1">
        <a:defRPr sz="1835" kern="1200">
          <a:solidFill>
            <a:schemeClr val="tx1"/>
          </a:solidFill>
          <a:latin typeface="+mn-lt"/>
          <a:ea typeface="+mn-ea"/>
          <a:cs typeface="+mn-cs"/>
        </a:defRPr>
      </a:lvl5pPr>
      <a:lvl6pPr marL="2330476" algn="l" defTabSz="932190" rtl="0" eaLnBrk="1" latinLnBrk="0" hangingPunct="1">
        <a:defRPr sz="1835" kern="1200">
          <a:solidFill>
            <a:schemeClr val="tx1"/>
          </a:solidFill>
          <a:latin typeface="+mn-lt"/>
          <a:ea typeface="+mn-ea"/>
          <a:cs typeface="+mn-cs"/>
        </a:defRPr>
      </a:lvl6pPr>
      <a:lvl7pPr marL="2796569" algn="l" defTabSz="932190" rtl="0" eaLnBrk="1" latinLnBrk="0" hangingPunct="1">
        <a:defRPr sz="1835" kern="1200">
          <a:solidFill>
            <a:schemeClr val="tx1"/>
          </a:solidFill>
          <a:latin typeface="+mn-lt"/>
          <a:ea typeface="+mn-ea"/>
          <a:cs typeface="+mn-cs"/>
        </a:defRPr>
      </a:lvl7pPr>
      <a:lvl8pPr marL="3262664" algn="l" defTabSz="932190" rtl="0" eaLnBrk="1" latinLnBrk="0" hangingPunct="1">
        <a:defRPr sz="1835" kern="1200">
          <a:solidFill>
            <a:schemeClr val="tx1"/>
          </a:solidFill>
          <a:latin typeface="+mn-lt"/>
          <a:ea typeface="+mn-ea"/>
          <a:cs typeface="+mn-cs"/>
        </a:defRPr>
      </a:lvl8pPr>
      <a:lvl9pPr marL="3728759" algn="l" defTabSz="932190"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000000"/>
          </p15:clr>
        </p15:guide>
        <p15:guide id="2" pos="749">
          <p15:clr>
            <a:srgbClr val="000000"/>
          </p15:clr>
        </p15:guide>
        <p15:guide id="3" pos="1325">
          <p15:clr>
            <a:srgbClr val="000000"/>
          </p15:clr>
        </p15:guide>
        <p15:guide id="4" pos="1901">
          <p15:clr>
            <a:srgbClr val="000000"/>
          </p15:clr>
        </p15:guide>
        <p15:guide id="5" pos="2477">
          <p15:clr>
            <a:srgbClr val="000000"/>
          </p15:clr>
        </p15:guide>
        <p15:guide id="6" pos="3053">
          <p15:clr>
            <a:srgbClr val="000000"/>
          </p15:clr>
        </p15:guide>
        <p15:guide id="7" pos="3629">
          <p15:clr>
            <a:srgbClr val="000000"/>
          </p15:clr>
        </p15:guide>
        <p15:guide id="8" pos="4205">
          <p15:clr>
            <a:srgbClr val="000000"/>
          </p15:clr>
        </p15:guide>
        <p15:guide id="9" pos="4781">
          <p15:clr>
            <a:srgbClr val="000000"/>
          </p15:clr>
        </p15:guide>
        <p15:guide id="10" pos="5357">
          <p15:clr>
            <a:srgbClr val="000000"/>
          </p15:clr>
        </p15:guide>
        <p15:guide id="11" pos="5933">
          <p15:clr>
            <a:srgbClr val="000000"/>
          </p15:clr>
        </p15:guide>
        <p15:guide id="12" pos="6509">
          <p15:clr>
            <a:srgbClr val="000000"/>
          </p15:clr>
        </p15:guide>
        <p15:guide id="13" pos="7085">
          <p15:clr>
            <a:srgbClr val="000000"/>
          </p15:clr>
        </p15:guide>
        <p15:guide id="14" pos="7661">
          <p15:clr>
            <a:srgbClr val="000000"/>
          </p15:clr>
        </p15:guide>
        <p15:guide id="15" orient="horz" pos="174">
          <p15:clr>
            <a:srgbClr val="000000"/>
          </p15:clr>
        </p15:guide>
        <p15:guide id="16" orient="horz" pos="756">
          <p15:clr>
            <a:srgbClr val="000000"/>
          </p15:clr>
        </p15:guide>
        <p15:guide id="17" orient="horz" pos="1332">
          <p15:clr>
            <a:srgbClr val="000000"/>
          </p15:clr>
        </p15:guide>
        <p15:guide id="18" orient="horz" pos="1908">
          <p15:clr>
            <a:srgbClr val="000000"/>
          </p15:clr>
        </p15:guide>
        <p15:guide id="19" orient="horz" pos="2484">
          <p15:clr>
            <a:srgbClr val="000000"/>
          </p15:clr>
        </p15:guide>
        <p15:guide id="20" orient="horz" pos="3060">
          <p15:clr>
            <a:srgbClr val="000000"/>
          </p15:clr>
        </p15:guide>
        <p15:guide id="21" orient="horz" pos="3642">
          <p15:clr>
            <a:srgbClr val="000000"/>
          </p15:clr>
        </p15:guide>
        <p15:guide id="22" orient="horz" pos="4212">
          <p15:clr>
            <a:srgbClr val="000000"/>
          </p15:clr>
        </p15:guide>
        <p15:guide id="23" orient="horz" pos="302">
          <p15:clr>
            <a:srgbClr val="5ACBF0"/>
          </p15:clr>
        </p15:guide>
        <p15:guide id="24" pos="288">
          <p15:clr>
            <a:srgbClr val="5ACBF0"/>
          </p15:clr>
        </p15:guide>
        <p15:guide id="25" orient="horz" pos="4104">
          <p15:clr>
            <a:srgbClr val="5ACBF0"/>
          </p15:clr>
        </p15:guide>
        <p15:guide id="26" pos="7546">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9"/>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spTree>
    <p:extLst>
      <p:ext uri="{BB962C8B-B14F-4D97-AF65-F5344CB8AC3E}">
        <p14:creationId xmlns:p14="http://schemas.microsoft.com/office/powerpoint/2010/main" val="14764130"/>
      </p:ext>
    </p:extLst>
  </p:cSld>
  <p:clrMap bg1="lt1" tx1="dk1" bg2="lt2" tx2="dk2" accent1="accent1" accent2="accent2" accent3="accent3" accent4="accent4" accent5="accent5" accent6="accent6" hlink="hlink" folHlink="folHlink"/>
  <p:sldLayoutIdLst>
    <p:sldLayoutId id="2147484785" r:id="rId1"/>
    <p:sldLayoutId id="2147484786" r:id="rId2"/>
    <p:sldLayoutId id="2147484787" r:id="rId3"/>
    <p:sldLayoutId id="2147484788" r:id="rId4"/>
    <p:sldLayoutId id="2147484789" r:id="rId5"/>
    <p:sldLayoutId id="2147484790" r:id="rId6"/>
    <p:sldLayoutId id="2147484791" r:id="rId7"/>
    <p:sldLayoutId id="2147484792" r:id="rId8"/>
    <p:sldLayoutId id="2147484793" r:id="rId9"/>
    <p:sldLayoutId id="2147484794" r:id="rId10"/>
    <p:sldLayoutId id="2147484795" r:id="rId11"/>
    <p:sldLayoutId id="2147484796" r:id="rId12"/>
    <p:sldLayoutId id="2147484797" r:id="rId13"/>
    <p:sldLayoutId id="2147484798" r:id="rId14"/>
    <p:sldLayoutId id="2147484799" r:id="rId15"/>
    <p:sldLayoutId id="2147484800" r:id="rId16"/>
    <p:sldLayoutId id="2147484801" r:id="rId17"/>
    <p:sldLayoutId id="2147484802" r:id="rId18"/>
    <p:sldLayoutId id="2147484803" r:id="rId19"/>
    <p:sldLayoutId id="2147484804" r:id="rId20"/>
    <p:sldLayoutId id="2147484805" r:id="rId21"/>
    <p:sldLayoutId id="2147484806" r:id="rId22"/>
    <p:sldLayoutId id="2147484807" r:id="rId23"/>
    <p:sldLayoutId id="2147484808" r:id="rId24"/>
    <p:sldLayoutId id="2147484809" r:id="rId25"/>
    <p:sldLayoutId id="2147484810" r:id="rId26"/>
    <p:sldLayoutId id="2147484811" r:id="rId27"/>
    <p:sldLayoutId id="2147484812" r:id="rId28"/>
    <p:sldLayoutId id="2147484813" r:id="rId29"/>
    <p:sldLayoutId id="2147484814" r:id="rId30"/>
    <p:sldLayoutId id="2147484815" r:id="rId31"/>
    <p:sldLayoutId id="2147484816" r:id="rId32"/>
    <p:sldLayoutId id="2147484817" r:id="rId33"/>
    <p:sldLayoutId id="2147484818" r:id="rId34"/>
    <p:sldLayoutId id="2147484819" r:id="rId35"/>
    <p:sldLayoutId id="2147484820" r:id="rId36"/>
    <p:sldLayoutId id="2147484821" r:id="rId37"/>
    <p:sldLayoutId id="2147484822" r:id="rId38"/>
    <p:sldLayoutId id="2147484823" r:id="rId39"/>
    <p:sldLayoutId id="2147484824" r:id="rId40"/>
    <p:sldLayoutId id="2147484825" r:id="rId41"/>
    <p:sldLayoutId id="2147484826" r:id="rId42"/>
    <p:sldLayoutId id="2147484827" r:id="rId43"/>
    <p:sldLayoutId id="2147484828" r:id="rId44"/>
    <p:sldLayoutId id="2147484829" r:id="rId45"/>
    <p:sldLayoutId id="2147484830" r:id="rId46"/>
    <p:sldLayoutId id="2147484831"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Lst>
  <p:transition>
    <p:fade/>
  </p:transition>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118288839"/>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92110"/>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3" r:id="rId22"/>
    <p:sldLayoutId id="2147484614" r:id="rId23"/>
    <p:sldLayoutId id="2147484616" r:id="rId24"/>
    <p:sldLayoutId id="2147484617" r:id="rId25"/>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452732"/>
      </p:ext>
    </p:extLst>
  </p:cSld>
  <p:clrMap bg1="lt1" tx1="dk1" bg2="lt2" tx2="dk2" accent1="accent1" accent2="accent2" accent3="accent3" accent4="accent4" accent5="accent5" accent6="accent6" hlink="hlink" folHlink="folHlink"/>
  <p:sldLayoutIdLst>
    <p:sldLayoutId id="2147484619" r:id="rId1"/>
    <p:sldLayoutId id="2147484620" r:id="rId2"/>
    <p:sldLayoutId id="2147484621" r:id="rId3"/>
    <p:sldLayoutId id="2147484622" r:id="rId4"/>
    <p:sldLayoutId id="2147484623" r:id="rId5"/>
    <p:sldLayoutId id="2147484624" r:id="rId6"/>
    <p:sldLayoutId id="2147484625" r:id="rId7"/>
    <p:sldLayoutId id="2147484626" r:id="rId8"/>
    <p:sldLayoutId id="2147484627" r:id="rId9"/>
    <p:sldLayoutId id="2147484628" r:id="rId10"/>
    <p:sldLayoutId id="2147484629" r:id="rId11"/>
    <p:sldLayoutId id="2147484630" r:id="rId12"/>
    <p:sldLayoutId id="2147484631" r:id="rId13"/>
    <p:sldLayoutId id="2147484632" r:id="rId14"/>
    <p:sldLayoutId id="2147484633" r:id="rId15"/>
    <p:sldLayoutId id="2147484634" r:id="rId16"/>
    <p:sldLayoutId id="2147484635" r:id="rId17"/>
    <p:sldLayoutId id="2147484636" r:id="rId18"/>
    <p:sldLayoutId id="2147484637" r:id="rId19"/>
    <p:sldLayoutId id="2147484638" r:id="rId20"/>
    <p:sldLayoutId id="2147484639" r:id="rId21"/>
    <p:sldLayoutId id="2147484640" r:id="rId22"/>
    <p:sldLayoutId id="2147484641" r:id="rId23"/>
    <p:sldLayoutId id="2147484642" r:id="rId24"/>
    <p:sldLayoutId id="2147484643" r:id="rId25"/>
    <p:sldLayoutId id="2147484644" r:id="rId26"/>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95398027"/>
      </p:ext>
    </p:extLst>
  </p:cSld>
  <p:clrMap bg1="lt1" tx1="dk1" bg2="lt2" tx2="dk2" accent1="accent1" accent2="accent2" accent3="accent3" accent4="accent4" accent5="accent5" accent6="accent6" hlink="hlink" folHlink="folHlink"/>
  <p:sldLayoutIdLst>
    <p:sldLayoutId id="2147484646" r:id="rId1"/>
    <p:sldLayoutId id="2147484647"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061725422"/>
      </p:ext>
    </p:extLst>
  </p:cSld>
  <p:clrMap bg1="lt1" tx1="dk1" bg2="lt2" tx2="dk2" accent1="accent1" accent2="accent2" accent3="accent3" accent4="accent4" accent5="accent5" accent6="accent6" hlink="hlink" folHlink="folHlink"/>
  <p:sldLayoutIdLst>
    <p:sldLayoutId id="2147484674" r:id="rId1"/>
    <p:sldLayoutId id="2147484675" r:id="rId2"/>
    <p:sldLayoutId id="2147484676" r:id="rId3"/>
    <p:sldLayoutId id="2147484677" r:id="rId4"/>
    <p:sldLayoutId id="2147484678" r:id="rId5"/>
    <p:sldLayoutId id="2147484679" r:id="rId6"/>
    <p:sldLayoutId id="2147484680" r:id="rId7"/>
    <p:sldLayoutId id="2147484681" r:id="rId8"/>
    <p:sldLayoutId id="2147484682" r:id="rId9"/>
    <p:sldLayoutId id="2147484683" r:id="rId10"/>
    <p:sldLayoutId id="2147484684" r:id="rId11"/>
    <p:sldLayoutId id="2147484685" r:id="rId12"/>
    <p:sldLayoutId id="2147484686" r:id="rId13"/>
    <p:sldLayoutId id="2147484687" r:id="rId14"/>
    <p:sldLayoutId id="2147484688" r:id="rId15"/>
    <p:sldLayoutId id="2147484689" r:id="rId16"/>
    <p:sldLayoutId id="2147484690" r:id="rId17"/>
    <p:sldLayoutId id="2147484691" r:id="rId18"/>
    <p:sldLayoutId id="2147484692" r:id="rId19"/>
    <p:sldLayoutId id="2147484693" r:id="rId20"/>
    <p:sldLayoutId id="2147484694" r:id="rId21"/>
    <p:sldLayoutId id="2147484695" r:id="rId22"/>
    <p:sldLayoutId id="2147484696" r:id="rId23"/>
    <p:sldLayoutId id="2147484697" r:id="rId24"/>
    <p:sldLayoutId id="2147484698" r:id="rId25"/>
    <p:sldLayoutId id="2147484699" r:id="rId26"/>
    <p:sldLayoutId id="2147484700" r:id="rId27"/>
    <p:sldLayoutId id="2147484701" r:id="rId28"/>
    <p:sldLayoutId id="2147484702" r:id="rId29"/>
    <p:sldLayoutId id="2147484703" r:id="rId30"/>
    <p:sldLayoutId id="2147484704" r:id="rId31"/>
    <p:sldLayoutId id="2147484705" r:id="rId32"/>
    <p:sldLayoutId id="2147484706" r:id="rId33"/>
    <p:sldLayoutId id="2147484707" r:id="rId34"/>
    <p:sldLayoutId id="214748470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6.xml"/></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customXml" Target="../../customXml/item7.xml"/><Relationship Id="rId7" Type="http://schemas.openxmlformats.org/officeDocument/2006/relationships/notesSlide" Target="../notesSlides/notesSlide5.xml"/><Relationship Id="rId12" Type="http://schemas.openxmlformats.org/officeDocument/2006/relationships/image" Target="../media/image67.png"/><Relationship Id="rId2" Type="http://schemas.openxmlformats.org/officeDocument/2006/relationships/customXml" Target="../../customXml/item2.xml"/><Relationship Id="rId1" Type="http://schemas.openxmlformats.org/officeDocument/2006/relationships/customXml" Target="../../customXml/item6.xml"/><Relationship Id="rId6" Type="http://schemas.openxmlformats.org/officeDocument/2006/relationships/slideLayout" Target="../slideLayouts/slideLayout25.xml"/><Relationship Id="rId11" Type="http://schemas.openxmlformats.org/officeDocument/2006/relationships/image" Target="../media/image66.png"/><Relationship Id="rId5" Type="http://schemas.openxmlformats.org/officeDocument/2006/relationships/customXml" Target="../../customXml/item1.xml"/><Relationship Id="rId10" Type="http://schemas.openxmlformats.org/officeDocument/2006/relationships/image" Target="../media/image65.png"/><Relationship Id="rId4" Type="http://schemas.openxmlformats.org/officeDocument/2006/relationships/customXml" Target="../../customXml/item8.xml"/><Relationship Id="rId9" Type="http://schemas.openxmlformats.org/officeDocument/2006/relationships/image" Target="../media/image64.png"/><Relationship Id="rId14" Type="http://schemas.openxmlformats.org/officeDocument/2006/relationships/image" Target="../media/image69.png"/></Relationships>
</file>

<file path=ppt/slides/_rels/slide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Data" Target="../diagrams/data4.xml"/><Relationship Id="rId18" Type="http://schemas.openxmlformats.org/officeDocument/2006/relationships/image" Target="../media/image59.png"/><Relationship Id="rId3" Type="http://schemas.openxmlformats.org/officeDocument/2006/relationships/slideLayout" Target="../slideLayouts/slideLayout19.xml"/><Relationship Id="rId21" Type="http://schemas.openxmlformats.org/officeDocument/2006/relationships/image" Target="../media/image62.png"/><Relationship Id="rId7" Type="http://schemas.openxmlformats.org/officeDocument/2006/relationships/diagramData" Target="../diagrams/data3.xml"/><Relationship Id="rId12" Type="http://schemas.openxmlformats.org/officeDocument/2006/relationships/image" Target="../media/image57.png"/><Relationship Id="rId17" Type="http://schemas.microsoft.com/office/2007/relationships/diagramDrawing" Target="../diagrams/drawing4.xml"/><Relationship Id="rId2" Type="http://schemas.openxmlformats.org/officeDocument/2006/relationships/tags" Target="../tags/tag4.xml"/><Relationship Id="rId16" Type="http://schemas.openxmlformats.org/officeDocument/2006/relationships/diagramColors" Target="../diagrams/colors4.xml"/><Relationship Id="rId20" Type="http://schemas.openxmlformats.org/officeDocument/2006/relationships/image" Target="../media/image61.png"/><Relationship Id="rId1" Type="http://schemas.openxmlformats.org/officeDocument/2006/relationships/tags" Target="../tags/tag3.xml"/><Relationship Id="rId6" Type="http://schemas.openxmlformats.org/officeDocument/2006/relationships/image" Target="../media/image55.png"/><Relationship Id="rId11" Type="http://schemas.microsoft.com/office/2007/relationships/diagramDrawing" Target="../diagrams/drawing3.xml"/><Relationship Id="rId5" Type="http://schemas.openxmlformats.org/officeDocument/2006/relationships/image" Target="../media/image54.png"/><Relationship Id="rId15" Type="http://schemas.openxmlformats.org/officeDocument/2006/relationships/diagramQuickStyle" Target="../diagrams/quickStyle4.xml"/><Relationship Id="rId10" Type="http://schemas.openxmlformats.org/officeDocument/2006/relationships/diagramColors" Target="../diagrams/colors3.xml"/><Relationship Id="rId19" Type="http://schemas.openxmlformats.org/officeDocument/2006/relationships/image" Target="../media/image60.png"/><Relationship Id="rId4" Type="http://schemas.openxmlformats.org/officeDocument/2006/relationships/notesSlide" Target="../notesSlides/notesSlide7.xml"/><Relationship Id="rId9" Type="http://schemas.openxmlformats.org/officeDocument/2006/relationships/diagramQuickStyle" Target="../diagrams/quickStyle3.xml"/><Relationship Id="rId1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2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3" Type="http://schemas.openxmlformats.org/officeDocument/2006/relationships/diagramData" Target="../diagrams/data7.xml"/><Relationship Id="rId18" Type="http://schemas.openxmlformats.org/officeDocument/2006/relationships/image" Target="../media/image61.png"/><Relationship Id="rId26" Type="http://schemas.openxmlformats.org/officeDocument/2006/relationships/diagramLayout" Target="../diagrams/layout8.xml"/><Relationship Id="rId39" Type="http://schemas.microsoft.com/office/2007/relationships/diagramDrawing" Target="../diagrams/drawing10.xml"/><Relationship Id="rId21" Type="http://schemas.openxmlformats.org/officeDocument/2006/relationships/image" Target="../media/image75.png"/><Relationship Id="rId34" Type="http://schemas.microsoft.com/office/2007/relationships/diagramDrawing" Target="../diagrams/drawing9.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5" Type="http://schemas.openxmlformats.org/officeDocument/2006/relationships/diagramData" Target="../diagrams/data8.xml"/><Relationship Id="rId33" Type="http://schemas.openxmlformats.org/officeDocument/2006/relationships/diagramColors" Target="../diagrams/colors9.xml"/><Relationship Id="rId38" Type="http://schemas.openxmlformats.org/officeDocument/2006/relationships/diagramColors" Target="../diagrams/colors10.xml"/><Relationship Id="rId2" Type="http://schemas.openxmlformats.org/officeDocument/2006/relationships/notesSlide" Target="../notesSlides/notesSlide9.xml"/><Relationship Id="rId16" Type="http://schemas.openxmlformats.org/officeDocument/2006/relationships/diagramColors" Target="../diagrams/colors7.xml"/><Relationship Id="rId20" Type="http://schemas.openxmlformats.org/officeDocument/2006/relationships/image" Target="../media/image57.png"/><Relationship Id="rId29" Type="http://schemas.microsoft.com/office/2007/relationships/diagramDrawing" Target="../diagrams/drawing8.xml"/><Relationship Id="rId1" Type="http://schemas.openxmlformats.org/officeDocument/2006/relationships/slideLayout" Target="../slideLayouts/slideLayout26.xml"/><Relationship Id="rId6" Type="http://schemas.openxmlformats.org/officeDocument/2006/relationships/diagramColors" Target="../diagrams/colors5.xml"/><Relationship Id="rId11" Type="http://schemas.openxmlformats.org/officeDocument/2006/relationships/diagramColors" Target="../diagrams/colors6.xml"/><Relationship Id="rId24" Type="http://schemas.openxmlformats.org/officeDocument/2006/relationships/image" Target="../media/image77.jpg"/><Relationship Id="rId32" Type="http://schemas.openxmlformats.org/officeDocument/2006/relationships/diagramQuickStyle" Target="../diagrams/quickStyle9.xml"/><Relationship Id="rId37" Type="http://schemas.openxmlformats.org/officeDocument/2006/relationships/diagramQuickStyle" Target="../diagrams/quickStyle10.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23" Type="http://schemas.openxmlformats.org/officeDocument/2006/relationships/image" Target="../media/image59.png"/><Relationship Id="rId28" Type="http://schemas.openxmlformats.org/officeDocument/2006/relationships/diagramColors" Target="../diagrams/colors8.xml"/><Relationship Id="rId36" Type="http://schemas.openxmlformats.org/officeDocument/2006/relationships/diagramLayout" Target="../diagrams/layout10.xml"/><Relationship Id="rId10" Type="http://schemas.openxmlformats.org/officeDocument/2006/relationships/diagramQuickStyle" Target="../diagrams/quickStyle6.xml"/><Relationship Id="rId19" Type="http://schemas.openxmlformats.org/officeDocument/2006/relationships/image" Target="../media/image60.png"/><Relationship Id="rId31" Type="http://schemas.openxmlformats.org/officeDocument/2006/relationships/diagramLayout" Target="../diagrams/layout9.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 Id="rId22" Type="http://schemas.openxmlformats.org/officeDocument/2006/relationships/image" Target="../media/image76.png"/><Relationship Id="rId27" Type="http://schemas.openxmlformats.org/officeDocument/2006/relationships/diagramQuickStyle" Target="../diagrams/quickStyle8.xml"/><Relationship Id="rId30" Type="http://schemas.openxmlformats.org/officeDocument/2006/relationships/diagramData" Target="../diagrams/data9.xml"/><Relationship Id="rId35" Type="http://schemas.openxmlformats.org/officeDocument/2006/relationships/diagramData" Target="../diagrams/data10.xml"/><Relationship Id="rId8" Type="http://schemas.openxmlformats.org/officeDocument/2006/relationships/diagramData" Target="../diagrams/data6.xml"/><Relationship Id="rId3" Type="http://schemas.openxmlformats.org/officeDocument/2006/relationships/diagramData" Target="../diagrams/data5.xml"/></Relationships>
</file>

<file path=ppt/slides/_rels/slide1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76.xml"/></Relationships>
</file>

<file path=ppt/slides/_rels/slide25.xml.rels><?xml version="1.0" encoding="UTF-8" standalone="yes"?>
<Relationships xmlns="http://schemas.openxmlformats.org/package/2006/relationships"><Relationship Id="rId3" Type="http://schemas.openxmlformats.org/officeDocument/2006/relationships/hyperlink" Target="http://dev.office.com/codesample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59.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egrate%20office%20365%20apis%20in%20your%20web%20apps"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3.xml"/><Relationship Id="rId1" Type="http://schemas.openxmlformats.org/officeDocument/2006/relationships/slideLayout" Target="../slideLayouts/slideLayout141.xml"/><Relationship Id="rId5" Type="http://schemas.openxmlformats.org/officeDocument/2006/relationships/image" Target="../media/image82.emf"/><Relationship Id="rId4" Type="http://schemas.openxmlformats.org/officeDocument/2006/relationships/image" Target="../media/image81.emf"/></Relationships>
</file>

<file path=ppt/slides/_rels/slide2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4.xml"/><Relationship Id="rId1" Type="http://schemas.openxmlformats.org/officeDocument/2006/relationships/slideLayout" Target="../slideLayouts/slideLayout141.xml"/><Relationship Id="rId6" Type="http://schemas.openxmlformats.org/officeDocument/2006/relationships/image" Target="../media/image50.emf"/><Relationship Id="rId11" Type="http://schemas.openxmlformats.org/officeDocument/2006/relationships/image" Target="../media/image83.png"/><Relationship Id="rId5" Type="http://schemas.openxmlformats.org/officeDocument/2006/relationships/image" Target="../media/image49.emf"/><Relationship Id="rId10" Type="http://schemas.openxmlformats.org/officeDocument/2006/relationships/image" Target="../media/image51.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aka.ms/cloud.saopaulo" TargetMode="External"/><Relationship Id="rId2" Type="http://schemas.openxmlformats.org/officeDocument/2006/relationships/notesSlide" Target="../notesSlides/notesSlide15.xml"/><Relationship Id="rId1" Type="http://schemas.openxmlformats.org/officeDocument/2006/relationships/slideLayout" Target="../slideLayouts/slideLayout19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xml"/><Relationship Id="rId1" Type="http://schemas.openxmlformats.org/officeDocument/2006/relationships/slideLayout" Target="../slideLayouts/slideLayout245.xml"/><Relationship Id="rId4" Type="http://schemas.openxmlformats.org/officeDocument/2006/relationships/image" Target="../media/image48.emf"/></Relationships>
</file>

<file path=ppt/slides/_rels/slide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9.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Data" Target="../diagrams/data2.xml"/><Relationship Id="rId18" Type="http://schemas.openxmlformats.org/officeDocument/2006/relationships/image" Target="../media/image59.png"/><Relationship Id="rId3" Type="http://schemas.openxmlformats.org/officeDocument/2006/relationships/slideLayout" Target="../slideLayouts/slideLayout19.xml"/><Relationship Id="rId21" Type="http://schemas.openxmlformats.org/officeDocument/2006/relationships/image" Target="../media/image62.png"/><Relationship Id="rId7" Type="http://schemas.openxmlformats.org/officeDocument/2006/relationships/diagramData" Target="../diagrams/data1.xml"/><Relationship Id="rId12" Type="http://schemas.openxmlformats.org/officeDocument/2006/relationships/image" Target="../media/image57.png"/><Relationship Id="rId17" Type="http://schemas.microsoft.com/office/2007/relationships/diagramDrawing" Target="../diagrams/drawing2.xml"/><Relationship Id="rId2" Type="http://schemas.openxmlformats.org/officeDocument/2006/relationships/tags" Target="../tags/tag2.xml"/><Relationship Id="rId16" Type="http://schemas.openxmlformats.org/officeDocument/2006/relationships/diagramColors" Target="../diagrams/colors2.xml"/><Relationship Id="rId20" Type="http://schemas.openxmlformats.org/officeDocument/2006/relationships/image" Target="../media/image61.png"/><Relationship Id="rId1" Type="http://schemas.openxmlformats.org/officeDocument/2006/relationships/tags" Target="../tags/tag1.xml"/><Relationship Id="rId6" Type="http://schemas.openxmlformats.org/officeDocument/2006/relationships/image" Target="../media/image55.png"/><Relationship Id="rId11" Type="http://schemas.microsoft.com/office/2007/relationships/diagramDrawing" Target="../diagrams/drawing1.xml"/><Relationship Id="rId5" Type="http://schemas.openxmlformats.org/officeDocument/2006/relationships/image" Target="../media/image54.png"/><Relationship Id="rId15" Type="http://schemas.openxmlformats.org/officeDocument/2006/relationships/diagramQuickStyle" Target="../diagrams/quickStyle2.xml"/><Relationship Id="rId10" Type="http://schemas.openxmlformats.org/officeDocument/2006/relationships/diagramColors" Target="../diagrams/colors1.xml"/><Relationship Id="rId19" Type="http://schemas.openxmlformats.org/officeDocument/2006/relationships/image" Target="../media/image60.png"/><Relationship Id="rId4" Type="http://schemas.openxmlformats.org/officeDocument/2006/relationships/notesSlide" Target="../notesSlides/notesSlide4.xml"/><Relationship Id="rId9" Type="http://schemas.openxmlformats.org/officeDocument/2006/relationships/diagramQuickStyle" Target="../diagrams/quickStyle1.xml"/><Relationship Id="rId1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0" name="Group 299"/>
          <p:cNvGrpSpPr/>
          <p:nvPr/>
        </p:nvGrpSpPr>
        <p:grpSpPr>
          <a:xfrm>
            <a:off x="5654904" y="1253442"/>
            <a:ext cx="5022415" cy="4211531"/>
            <a:chOff x="5654676" y="1252538"/>
            <a:chExt cx="5024436" cy="4213226"/>
          </a:xfrm>
        </p:grpSpPr>
        <p:grpSp>
          <p:nvGrpSpPr>
            <p:cNvPr id="297" name="Group 296"/>
            <p:cNvGrpSpPr/>
            <p:nvPr/>
          </p:nvGrpSpPr>
          <p:grpSpPr>
            <a:xfrm>
              <a:off x="9685338" y="2705101"/>
              <a:ext cx="993774" cy="1214438"/>
              <a:chOff x="9685338" y="2705101"/>
              <a:chExt cx="993774" cy="1214438"/>
            </a:xfrm>
          </p:grpSpPr>
          <p:sp>
            <p:nvSpPr>
              <p:cNvPr id="264"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5"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6"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7"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8"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9"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0"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1"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6" name="Group 295"/>
            <p:cNvGrpSpPr/>
            <p:nvPr/>
          </p:nvGrpSpPr>
          <p:grpSpPr>
            <a:xfrm>
              <a:off x="6997700" y="1252538"/>
              <a:ext cx="2908300" cy="1195388"/>
              <a:chOff x="6997700" y="1252538"/>
              <a:chExt cx="2908300" cy="1195388"/>
            </a:xfrm>
          </p:grpSpPr>
          <p:sp>
            <p:nvSpPr>
              <p:cNvPr id="252"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3"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4"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5"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6"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7"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8"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9"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0"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1"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2"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3"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2"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3"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4"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5"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8" name="Group 297"/>
            <p:cNvGrpSpPr/>
            <p:nvPr/>
          </p:nvGrpSpPr>
          <p:grpSpPr>
            <a:xfrm>
              <a:off x="5654676" y="2908301"/>
              <a:ext cx="681036" cy="809625"/>
              <a:chOff x="5654676" y="2908301"/>
              <a:chExt cx="681036" cy="809625"/>
            </a:xfrm>
          </p:grpSpPr>
          <p:sp>
            <p:nvSpPr>
              <p:cNvPr id="276"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7"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8"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9"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9" name="Group 298"/>
            <p:cNvGrpSpPr/>
            <p:nvPr/>
          </p:nvGrpSpPr>
          <p:grpSpPr>
            <a:xfrm>
              <a:off x="6481763" y="4656138"/>
              <a:ext cx="1308100" cy="809626"/>
              <a:chOff x="6481763" y="4656138"/>
              <a:chExt cx="1308100" cy="809626"/>
            </a:xfrm>
          </p:grpSpPr>
          <p:sp>
            <p:nvSpPr>
              <p:cNvPr id="280"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1"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2"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3"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4"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5"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6"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7"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sp>
        <p:nvSpPr>
          <p:cNvPr id="171" name="Freeform 5" hidden="1"/>
          <p:cNvSpPr>
            <a:spLocks noEditPoints="1"/>
          </p:cNvSpPr>
          <p:nvPr/>
        </p:nvSpPr>
        <p:spPr bwMode="auto">
          <a:xfrm>
            <a:off x="6096049" y="2300770"/>
            <a:ext cx="4893881" cy="4414649"/>
          </a:xfrm>
          <a:custGeom>
            <a:avLst/>
            <a:gdLst>
              <a:gd name="T0" fmla="*/ 182 w 266"/>
              <a:gd name="T1" fmla="*/ 112 h 240"/>
              <a:gd name="T2" fmla="*/ 204 w 266"/>
              <a:gd name="T3" fmla="*/ 105 h 240"/>
              <a:gd name="T4" fmla="*/ 173 w 266"/>
              <a:gd name="T5" fmla="*/ 72 h 240"/>
              <a:gd name="T6" fmla="*/ 163 w 266"/>
              <a:gd name="T7" fmla="*/ 70 h 240"/>
              <a:gd name="T8" fmla="*/ 166 w 266"/>
              <a:gd name="T9" fmla="*/ 50 h 240"/>
              <a:gd name="T10" fmla="*/ 167 w 266"/>
              <a:gd name="T11" fmla="*/ 43 h 240"/>
              <a:gd name="T12" fmla="*/ 166 w 266"/>
              <a:gd name="T13" fmla="*/ 30 h 240"/>
              <a:gd name="T14" fmla="*/ 156 w 266"/>
              <a:gd name="T15" fmla="*/ 0 h 240"/>
              <a:gd name="T16" fmla="*/ 30 w 266"/>
              <a:gd name="T17" fmla="*/ 84 h 240"/>
              <a:gd name="T18" fmla="*/ 80 w 266"/>
              <a:gd name="T19" fmla="*/ 94 h 240"/>
              <a:gd name="T20" fmla="*/ 71 w 266"/>
              <a:gd name="T21" fmla="*/ 107 h 240"/>
              <a:gd name="T22" fmla="*/ 114 w 266"/>
              <a:gd name="T23" fmla="*/ 112 h 240"/>
              <a:gd name="T24" fmla="*/ 0 w 266"/>
              <a:gd name="T25" fmla="*/ 131 h 240"/>
              <a:gd name="T26" fmla="*/ 10 w 266"/>
              <a:gd name="T27" fmla="*/ 139 h 240"/>
              <a:gd name="T28" fmla="*/ 113 w 266"/>
              <a:gd name="T29" fmla="*/ 123 h 240"/>
              <a:gd name="T30" fmla="*/ 114 w 266"/>
              <a:gd name="T31" fmla="*/ 124 h 240"/>
              <a:gd name="T32" fmla="*/ 115 w 266"/>
              <a:gd name="T33" fmla="*/ 126 h 240"/>
              <a:gd name="T34" fmla="*/ 118 w 266"/>
              <a:gd name="T35" fmla="*/ 127 h 240"/>
              <a:gd name="T36" fmla="*/ 117 w 266"/>
              <a:gd name="T37" fmla="*/ 128 h 240"/>
              <a:gd name="T38" fmla="*/ 114 w 266"/>
              <a:gd name="T39" fmla="*/ 139 h 240"/>
              <a:gd name="T40" fmla="*/ 114 w 266"/>
              <a:gd name="T41" fmla="*/ 141 h 240"/>
              <a:gd name="T42" fmla="*/ 116 w 266"/>
              <a:gd name="T43" fmla="*/ 142 h 240"/>
              <a:gd name="T44" fmla="*/ 120 w 266"/>
              <a:gd name="T45" fmla="*/ 143 h 240"/>
              <a:gd name="T46" fmla="*/ 122 w 266"/>
              <a:gd name="T47" fmla="*/ 155 h 240"/>
              <a:gd name="T48" fmla="*/ 123 w 266"/>
              <a:gd name="T49" fmla="*/ 162 h 240"/>
              <a:gd name="T50" fmla="*/ 110 w 266"/>
              <a:gd name="T51" fmla="*/ 173 h 240"/>
              <a:gd name="T52" fmla="*/ 110 w 266"/>
              <a:gd name="T53" fmla="*/ 174 h 240"/>
              <a:gd name="T54" fmla="*/ 111 w 266"/>
              <a:gd name="T55" fmla="*/ 175 h 240"/>
              <a:gd name="T56" fmla="*/ 112 w 266"/>
              <a:gd name="T57" fmla="*/ 177 h 240"/>
              <a:gd name="T58" fmla="*/ 114 w 266"/>
              <a:gd name="T59" fmla="*/ 178 h 240"/>
              <a:gd name="T60" fmla="*/ 116 w 266"/>
              <a:gd name="T61" fmla="*/ 178 h 240"/>
              <a:gd name="T62" fmla="*/ 122 w 266"/>
              <a:gd name="T63" fmla="*/ 179 h 240"/>
              <a:gd name="T64" fmla="*/ 123 w 266"/>
              <a:gd name="T65" fmla="*/ 235 h 240"/>
              <a:gd name="T66" fmla="*/ 141 w 266"/>
              <a:gd name="T67" fmla="*/ 229 h 240"/>
              <a:gd name="T68" fmla="*/ 154 w 266"/>
              <a:gd name="T69" fmla="*/ 229 h 240"/>
              <a:gd name="T70" fmla="*/ 171 w 266"/>
              <a:gd name="T71" fmla="*/ 235 h 240"/>
              <a:gd name="T72" fmla="*/ 173 w 266"/>
              <a:gd name="T73" fmla="*/ 179 h 240"/>
              <a:gd name="T74" fmla="*/ 179 w 266"/>
              <a:gd name="T75" fmla="*/ 178 h 240"/>
              <a:gd name="T76" fmla="*/ 181 w 266"/>
              <a:gd name="T77" fmla="*/ 178 h 240"/>
              <a:gd name="T78" fmla="*/ 183 w 266"/>
              <a:gd name="T79" fmla="*/ 177 h 240"/>
              <a:gd name="T80" fmla="*/ 184 w 266"/>
              <a:gd name="T81" fmla="*/ 175 h 240"/>
              <a:gd name="T82" fmla="*/ 185 w 266"/>
              <a:gd name="T83" fmla="*/ 174 h 240"/>
              <a:gd name="T84" fmla="*/ 185 w 266"/>
              <a:gd name="T85" fmla="*/ 173 h 240"/>
              <a:gd name="T86" fmla="*/ 172 w 266"/>
              <a:gd name="T87" fmla="*/ 162 h 240"/>
              <a:gd name="T88" fmla="*/ 173 w 266"/>
              <a:gd name="T89" fmla="*/ 155 h 240"/>
              <a:gd name="T90" fmla="*/ 175 w 266"/>
              <a:gd name="T91" fmla="*/ 143 h 240"/>
              <a:gd name="T92" fmla="*/ 179 w 266"/>
              <a:gd name="T93" fmla="*/ 142 h 240"/>
              <a:gd name="T94" fmla="*/ 181 w 266"/>
              <a:gd name="T95" fmla="*/ 141 h 240"/>
              <a:gd name="T96" fmla="*/ 182 w 266"/>
              <a:gd name="T97" fmla="*/ 139 h 240"/>
              <a:gd name="T98" fmla="*/ 175 w 266"/>
              <a:gd name="T99" fmla="*/ 128 h 240"/>
              <a:gd name="T100" fmla="*/ 179 w 266"/>
              <a:gd name="T101" fmla="*/ 127 h 240"/>
              <a:gd name="T102" fmla="*/ 181 w 266"/>
              <a:gd name="T103" fmla="*/ 125 h 240"/>
              <a:gd name="T104" fmla="*/ 182 w 266"/>
              <a:gd name="T105" fmla="*/ 124 h 240"/>
              <a:gd name="T106" fmla="*/ 257 w 266"/>
              <a:gd name="T107" fmla="*/ 139 h 240"/>
              <a:gd name="T108" fmla="*/ 266 w 266"/>
              <a:gd name="T109" fmla="*/ 131 h 240"/>
              <a:gd name="T110" fmla="*/ 143 w 266"/>
              <a:gd name="T111" fmla="*/ 220 h 240"/>
              <a:gd name="T112" fmla="*/ 143 w 266"/>
              <a:gd name="T113" fmla="*/ 179 h 240"/>
              <a:gd name="T114" fmla="*/ 152 w 266"/>
              <a:gd name="T115" fmla="*/ 17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240">
                <a:moveTo>
                  <a:pt x="247" y="112"/>
                </a:moveTo>
                <a:cubicBezTo>
                  <a:pt x="182" y="112"/>
                  <a:pt x="182" y="112"/>
                  <a:pt x="182" y="112"/>
                </a:cubicBezTo>
                <a:cubicBezTo>
                  <a:pt x="182" y="112"/>
                  <a:pt x="182" y="112"/>
                  <a:pt x="182" y="112"/>
                </a:cubicBezTo>
                <a:cubicBezTo>
                  <a:pt x="201" y="112"/>
                  <a:pt x="201" y="112"/>
                  <a:pt x="201" y="112"/>
                </a:cubicBezTo>
                <a:cubicBezTo>
                  <a:pt x="201" y="112"/>
                  <a:pt x="202" y="112"/>
                  <a:pt x="202" y="111"/>
                </a:cubicBezTo>
                <a:cubicBezTo>
                  <a:pt x="204" y="109"/>
                  <a:pt x="205" y="107"/>
                  <a:pt x="204" y="105"/>
                </a:cubicBezTo>
                <a:cubicBezTo>
                  <a:pt x="204" y="101"/>
                  <a:pt x="202" y="96"/>
                  <a:pt x="197" y="91"/>
                </a:cubicBezTo>
                <a:cubicBezTo>
                  <a:pt x="189" y="83"/>
                  <a:pt x="177" y="71"/>
                  <a:pt x="174" y="72"/>
                </a:cubicBezTo>
                <a:cubicBezTo>
                  <a:pt x="174" y="72"/>
                  <a:pt x="173" y="72"/>
                  <a:pt x="173" y="72"/>
                </a:cubicBezTo>
                <a:cubicBezTo>
                  <a:pt x="172" y="72"/>
                  <a:pt x="171" y="71"/>
                  <a:pt x="170" y="71"/>
                </a:cubicBezTo>
                <a:cubicBezTo>
                  <a:pt x="167" y="71"/>
                  <a:pt x="167" y="71"/>
                  <a:pt x="167" y="71"/>
                </a:cubicBezTo>
                <a:cubicBezTo>
                  <a:pt x="163" y="70"/>
                  <a:pt x="163" y="70"/>
                  <a:pt x="163" y="70"/>
                </a:cubicBezTo>
                <a:cubicBezTo>
                  <a:pt x="163" y="55"/>
                  <a:pt x="163" y="55"/>
                  <a:pt x="163" y="55"/>
                </a:cubicBezTo>
                <a:cubicBezTo>
                  <a:pt x="164" y="53"/>
                  <a:pt x="165" y="52"/>
                  <a:pt x="165" y="50"/>
                </a:cubicBezTo>
                <a:cubicBezTo>
                  <a:pt x="166" y="50"/>
                  <a:pt x="166" y="50"/>
                  <a:pt x="166" y="50"/>
                </a:cubicBezTo>
                <a:cubicBezTo>
                  <a:pt x="166" y="50"/>
                  <a:pt x="167" y="50"/>
                  <a:pt x="167" y="49"/>
                </a:cubicBezTo>
                <a:cubicBezTo>
                  <a:pt x="168" y="44"/>
                  <a:pt x="168" y="44"/>
                  <a:pt x="168" y="44"/>
                </a:cubicBezTo>
                <a:cubicBezTo>
                  <a:pt x="168" y="44"/>
                  <a:pt x="168" y="43"/>
                  <a:pt x="167" y="43"/>
                </a:cubicBezTo>
                <a:cubicBezTo>
                  <a:pt x="167" y="43"/>
                  <a:pt x="167" y="43"/>
                  <a:pt x="167" y="43"/>
                </a:cubicBezTo>
                <a:cubicBezTo>
                  <a:pt x="167" y="43"/>
                  <a:pt x="166" y="43"/>
                  <a:pt x="166" y="43"/>
                </a:cubicBezTo>
                <a:cubicBezTo>
                  <a:pt x="167" y="38"/>
                  <a:pt x="168" y="34"/>
                  <a:pt x="166" y="30"/>
                </a:cubicBezTo>
                <a:cubicBezTo>
                  <a:pt x="166" y="28"/>
                  <a:pt x="165" y="25"/>
                  <a:pt x="163" y="23"/>
                </a:cubicBezTo>
                <a:cubicBezTo>
                  <a:pt x="163" y="5"/>
                  <a:pt x="163" y="5"/>
                  <a:pt x="163" y="5"/>
                </a:cubicBezTo>
                <a:cubicBezTo>
                  <a:pt x="163" y="3"/>
                  <a:pt x="160" y="0"/>
                  <a:pt x="156" y="0"/>
                </a:cubicBezTo>
                <a:cubicBezTo>
                  <a:pt x="37" y="0"/>
                  <a:pt x="37" y="0"/>
                  <a:pt x="37" y="0"/>
                </a:cubicBezTo>
                <a:cubicBezTo>
                  <a:pt x="33" y="0"/>
                  <a:pt x="30" y="3"/>
                  <a:pt x="30" y="5"/>
                </a:cubicBezTo>
                <a:cubicBezTo>
                  <a:pt x="30" y="84"/>
                  <a:pt x="30" y="84"/>
                  <a:pt x="30" y="84"/>
                </a:cubicBezTo>
                <a:cubicBezTo>
                  <a:pt x="30" y="87"/>
                  <a:pt x="33" y="90"/>
                  <a:pt x="37" y="90"/>
                </a:cubicBezTo>
                <a:cubicBezTo>
                  <a:pt x="80" y="90"/>
                  <a:pt x="80" y="90"/>
                  <a:pt x="80" y="90"/>
                </a:cubicBezTo>
                <a:cubicBezTo>
                  <a:pt x="80" y="94"/>
                  <a:pt x="80" y="94"/>
                  <a:pt x="80" y="94"/>
                </a:cubicBezTo>
                <a:cubicBezTo>
                  <a:pt x="80" y="104"/>
                  <a:pt x="80" y="104"/>
                  <a:pt x="80" y="104"/>
                </a:cubicBezTo>
                <a:cubicBezTo>
                  <a:pt x="74" y="104"/>
                  <a:pt x="74" y="104"/>
                  <a:pt x="74" y="104"/>
                </a:cubicBezTo>
                <a:cubicBezTo>
                  <a:pt x="72" y="104"/>
                  <a:pt x="71" y="105"/>
                  <a:pt x="71" y="107"/>
                </a:cubicBezTo>
                <a:cubicBezTo>
                  <a:pt x="71" y="112"/>
                  <a:pt x="71" y="112"/>
                  <a:pt x="71" y="112"/>
                </a:cubicBezTo>
                <a:cubicBezTo>
                  <a:pt x="94" y="112"/>
                  <a:pt x="94" y="112"/>
                  <a:pt x="94" y="112"/>
                </a:cubicBezTo>
                <a:cubicBezTo>
                  <a:pt x="114" y="112"/>
                  <a:pt x="114" y="112"/>
                  <a:pt x="114" y="112"/>
                </a:cubicBezTo>
                <a:cubicBezTo>
                  <a:pt x="114" y="112"/>
                  <a:pt x="114" y="112"/>
                  <a:pt x="114" y="112"/>
                </a:cubicBezTo>
                <a:cubicBezTo>
                  <a:pt x="20" y="112"/>
                  <a:pt x="20" y="112"/>
                  <a:pt x="20" y="112"/>
                </a:cubicBezTo>
                <a:cubicBezTo>
                  <a:pt x="9" y="112"/>
                  <a:pt x="0" y="120"/>
                  <a:pt x="0" y="131"/>
                </a:cubicBezTo>
                <a:cubicBezTo>
                  <a:pt x="0" y="224"/>
                  <a:pt x="0" y="224"/>
                  <a:pt x="0" y="224"/>
                </a:cubicBezTo>
                <a:cubicBezTo>
                  <a:pt x="10" y="224"/>
                  <a:pt x="10" y="224"/>
                  <a:pt x="10" y="224"/>
                </a:cubicBezTo>
                <a:cubicBezTo>
                  <a:pt x="10" y="139"/>
                  <a:pt x="10" y="139"/>
                  <a:pt x="10" y="139"/>
                </a:cubicBezTo>
                <a:cubicBezTo>
                  <a:pt x="10" y="130"/>
                  <a:pt x="19" y="122"/>
                  <a:pt x="29" y="122"/>
                </a:cubicBezTo>
                <a:cubicBezTo>
                  <a:pt x="113" y="122"/>
                  <a:pt x="113" y="122"/>
                  <a:pt x="113" y="122"/>
                </a:cubicBezTo>
                <a:cubicBezTo>
                  <a:pt x="113" y="122"/>
                  <a:pt x="113" y="123"/>
                  <a:pt x="113" y="123"/>
                </a:cubicBezTo>
                <a:cubicBezTo>
                  <a:pt x="113" y="123"/>
                  <a:pt x="113" y="123"/>
                  <a:pt x="114" y="124"/>
                </a:cubicBezTo>
                <a:cubicBezTo>
                  <a:pt x="114" y="124"/>
                  <a:pt x="114" y="124"/>
                  <a:pt x="114" y="124"/>
                </a:cubicBezTo>
                <a:cubicBezTo>
                  <a:pt x="114" y="124"/>
                  <a:pt x="114" y="124"/>
                  <a:pt x="114" y="124"/>
                </a:cubicBezTo>
                <a:cubicBezTo>
                  <a:pt x="114" y="124"/>
                  <a:pt x="114" y="125"/>
                  <a:pt x="115" y="125"/>
                </a:cubicBezTo>
                <a:cubicBezTo>
                  <a:pt x="115" y="125"/>
                  <a:pt x="115" y="125"/>
                  <a:pt x="115" y="126"/>
                </a:cubicBezTo>
                <a:cubicBezTo>
                  <a:pt x="115" y="126"/>
                  <a:pt x="115" y="126"/>
                  <a:pt x="115" y="126"/>
                </a:cubicBezTo>
                <a:cubicBezTo>
                  <a:pt x="115" y="126"/>
                  <a:pt x="116" y="126"/>
                  <a:pt x="116" y="127"/>
                </a:cubicBezTo>
                <a:cubicBezTo>
                  <a:pt x="116" y="127"/>
                  <a:pt x="116" y="127"/>
                  <a:pt x="116" y="127"/>
                </a:cubicBezTo>
                <a:cubicBezTo>
                  <a:pt x="117" y="127"/>
                  <a:pt x="117" y="127"/>
                  <a:pt x="118" y="127"/>
                </a:cubicBezTo>
                <a:cubicBezTo>
                  <a:pt x="118" y="127"/>
                  <a:pt x="118" y="128"/>
                  <a:pt x="118" y="128"/>
                </a:cubicBezTo>
                <a:cubicBezTo>
                  <a:pt x="119" y="128"/>
                  <a:pt x="119" y="128"/>
                  <a:pt x="120" y="128"/>
                </a:cubicBezTo>
                <a:cubicBezTo>
                  <a:pt x="119" y="128"/>
                  <a:pt x="118" y="128"/>
                  <a:pt x="117" y="128"/>
                </a:cubicBezTo>
                <a:cubicBezTo>
                  <a:pt x="115" y="129"/>
                  <a:pt x="113" y="131"/>
                  <a:pt x="113" y="133"/>
                </a:cubicBezTo>
                <a:cubicBezTo>
                  <a:pt x="113" y="138"/>
                  <a:pt x="113" y="138"/>
                  <a:pt x="113" y="138"/>
                </a:cubicBezTo>
                <a:cubicBezTo>
                  <a:pt x="113" y="138"/>
                  <a:pt x="113" y="139"/>
                  <a:pt x="114" y="139"/>
                </a:cubicBezTo>
                <a:cubicBezTo>
                  <a:pt x="113" y="139"/>
                  <a:pt x="113" y="139"/>
                  <a:pt x="113" y="139"/>
                </a:cubicBezTo>
                <a:cubicBezTo>
                  <a:pt x="114" y="139"/>
                  <a:pt x="114" y="140"/>
                  <a:pt x="114" y="140"/>
                </a:cubicBezTo>
                <a:cubicBezTo>
                  <a:pt x="114" y="140"/>
                  <a:pt x="114" y="141"/>
                  <a:pt x="114" y="141"/>
                </a:cubicBezTo>
                <a:cubicBezTo>
                  <a:pt x="114" y="141"/>
                  <a:pt x="115" y="141"/>
                  <a:pt x="115" y="141"/>
                </a:cubicBezTo>
                <a:cubicBezTo>
                  <a:pt x="115" y="141"/>
                  <a:pt x="115" y="142"/>
                  <a:pt x="116" y="142"/>
                </a:cubicBezTo>
                <a:cubicBezTo>
                  <a:pt x="116" y="142"/>
                  <a:pt x="116" y="142"/>
                  <a:pt x="116" y="142"/>
                </a:cubicBezTo>
                <a:cubicBezTo>
                  <a:pt x="117" y="143"/>
                  <a:pt x="117" y="143"/>
                  <a:pt x="118" y="143"/>
                </a:cubicBezTo>
                <a:cubicBezTo>
                  <a:pt x="118" y="143"/>
                  <a:pt x="118" y="143"/>
                  <a:pt x="118" y="143"/>
                </a:cubicBezTo>
                <a:cubicBezTo>
                  <a:pt x="119" y="143"/>
                  <a:pt x="119" y="143"/>
                  <a:pt x="120" y="143"/>
                </a:cubicBezTo>
                <a:cubicBezTo>
                  <a:pt x="122" y="143"/>
                  <a:pt x="122" y="143"/>
                  <a:pt x="122" y="143"/>
                </a:cubicBezTo>
                <a:cubicBezTo>
                  <a:pt x="122" y="155"/>
                  <a:pt x="122" y="155"/>
                  <a:pt x="122" y="155"/>
                </a:cubicBezTo>
                <a:cubicBezTo>
                  <a:pt x="122" y="155"/>
                  <a:pt x="122" y="155"/>
                  <a:pt x="122" y="155"/>
                </a:cubicBezTo>
                <a:cubicBezTo>
                  <a:pt x="122" y="156"/>
                  <a:pt x="122" y="156"/>
                  <a:pt x="122" y="157"/>
                </a:cubicBezTo>
                <a:cubicBezTo>
                  <a:pt x="122" y="159"/>
                  <a:pt x="122" y="160"/>
                  <a:pt x="123" y="161"/>
                </a:cubicBezTo>
                <a:cubicBezTo>
                  <a:pt x="123" y="162"/>
                  <a:pt x="123" y="162"/>
                  <a:pt x="123" y="162"/>
                </a:cubicBezTo>
                <a:cubicBezTo>
                  <a:pt x="118" y="162"/>
                  <a:pt x="118" y="162"/>
                  <a:pt x="118" y="162"/>
                </a:cubicBezTo>
                <a:cubicBezTo>
                  <a:pt x="114" y="162"/>
                  <a:pt x="110" y="165"/>
                  <a:pt x="110" y="167"/>
                </a:cubicBezTo>
                <a:cubicBezTo>
                  <a:pt x="110" y="173"/>
                  <a:pt x="110" y="173"/>
                  <a:pt x="110" y="173"/>
                </a:cubicBezTo>
                <a:cubicBezTo>
                  <a:pt x="110" y="174"/>
                  <a:pt x="110" y="174"/>
                  <a:pt x="110" y="174"/>
                </a:cubicBezTo>
                <a:cubicBezTo>
                  <a:pt x="110" y="174"/>
                  <a:pt x="110" y="174"/>
                  <a:pt x="110" y="174"/>
                </a:cubicBezTo>
                <a:cubicBezTo>
                  <a:pt x="110" y="174"/>
                  <a:pt x="110" y="174"/>
                  <a:pt x="110" y="174"/>
                </a:cubicBezTo>
                <a:cubicBezTo>
                  <a:pt x="110" y="174"/>
                  <a:pt x="110" y="174"/>
                  <a:pt x="110" y="175"/>
                </a:cubicBezTo>
                <a:cubicBezTo>
                  <a:pt x="110" y="175"/>
                  <a:pt x="111" y="175"/>
                  <a:pt x="111" y="175"/>
                </a:cubicBezTo>
                <a:cubicBezTo>
                  <a:pt x="111" y="175"/>
                  <a:pt x="111" y="175"/>
                  <a:pt x="111" y="175"/>
                </a:cubicBezTo>
                <a:cubicBezTo>
                  <a:pt x="111" y="176"/>
                  <a:pt x="111" y="176"/>
                  <a:pt x="111" y="176"/>
                </a:cubicBezTo>
                <a:cubicBezTo>
                  <a:pt x="111" y="176"/>
                  <a:pt x="111" y="176"/>
                  <a:pt x="112" y="176"/>
                </a:cubicBezTo>
                <a:cubicBezTo>
                  <a:pt x="112" y="176"/>
                  <a:pt x="112" y="177"/>
                  <a:pt x="112" y="177"/>
                </a:cubicBezTo>
                <a:cubicBezTo>
                  <a:pt x="112" y="177"/>
                  <a:pt x="112" y="177"/>
                  <a:pt x="113" y="177"/>
                </a:cubicBezTo>
                <a:cubicBezTo>
                  <a:pt x="113" y="177"/>
                  <a:pt x="113" y="177"/>
                  <a:pt x="113" y="177"/>
                </a:cubicBezTo>
                <a:cubicBezTo>
                  <a:pt x="113" y="178"/>
                  <a:pt x="114" y="178"/>
                  <a:pt x="114" y="178"/>
                </a:cubicBezTo>
                <a:cubicBezTo>
                  <a:pt x="114" y="178"/>
                  <a:pt x="114" y="178"/>
                  <a:pt x="115" y="178"/>
                </a:cubicBezTo>
                <a:cubicBezTo>
                  <a:pt x="115" y="178"/>
                  <a:pt x="115" y="178"/>
                  <a:pt x="115" y="178"/>
                </a:cubicBezTo>
                <a:cubicBezTo>
                  <a:pt x="115" y="178"/>
                  <a:pt x="116" y="178"/>
                  <a:pt x="116" y="178"/>
                </a:cubicBezTo>
                <a:cubicBezTo>
                  <a:pt x="116" y="178"/>
                  <a:pt x="116" y="178"/>
                  <a:pt x="117" y="178"/>
                </a:cubicBezTo>
                <a:cubicBezTo>
                  <a:pt x="117" y="178"/>
                  <a:pt x="118" y="179"/>
                  <a:pt x="118" y="179"/>
                </a:cubicBezTo>
                <a:cubicBezTo>
                  <a:pt x="122" y="179"/>
                  <a:pt x="122" y="179"/>
                  <a:pt x="122" y="179"/>
                </a:cubicBezTo>
                <a:cubicBezTo>
                  <a:pt x="122" y="229"/>
                  <a:pt x="122" y="229"/>
                  <a:pt x="122" y="229"/>
                </a:cubicBezTo>
                <a:cubicBezTo>
                  <a:pt x="122" y="230"/>
                  <a:pt x="123" y="232"/>
                  <a:pt x="123" y="233"/>
                </a:cubicBezTo>
                <a:cubicBezTo>
                  <a:pt x="123" y="234"/>
                  <a:pt x="123" y="234"/>
                  <a:pt x="123" y="235"/>
                </a:cubicBezTo>
                <a:cubicBezTo>
                  <a:pt x="123" y="238"/>
                  <a:pt x="125" y="240"/>
                  <a:pt x="128" y="240"/>
                </a:cubicBezTo>
                <a:cubicBezTo>
                  <a:pt x="130" y="240"/>
                  <a:pt x="132" y="239"/>
                  <a:pt x="133" y="238"/>
                </a:cubicBezTo>
                <a:cubicBezTo>
                  <a:pt x="138" y="237"/>
                  <a:pt x="141" y="233"/>
                  <a:pt x="141" y="229"/>
                </a:cubicBezTo>
                <a:cubicBezTo>
                  <a:pt x="141" y="224"/>
                  <a:pt x="141" y="224"/>
                  <a:pt x="141" y="224"/>
                </a:cubicBezTo>
                <a:cubicBezTo>
                  <a:pt x="154" y="224"/>
                  <a:pt x="154" y="224"/>
                  <a:pt x="154" y="224"/>
                </a:cubicBezTo>
                <a:cubicBezTo>
                  <a:pt x="154" y="229"/>
                  <a:pt x="154" y="229"/>
                  <a:pt x="154" y="229"/>
                </a:cubicBezTo>
                <a:cubicBezTo>
                  <a:pt x="154" y="233"/>
                  <a:pt x="157" y="236"/>
                  <a:pt x="161" y="237"/>
                </a:cubicBezTo>
                <a:cubicBezTo>
                  <a:pt x="162" y="239"/>
                  <a:pt x="164" y="240"/>
                  <a:pt x="166" y="240"/>
                </a:cubicBezTo>
                <a:cubicBezTo>
                  <a:pt x="169" y="240"/>
                  <a:pt x="171" y="238"/>
                  <a:pt x="171" y="235"/>
                </a:cubicBezTo>
                <a:cubicBezTo>
                  <a:pt x="171" y="234"/>
                  <a:pt x="171" y="234"/>
                  <a:pt x="171" y="234"/>
                </a:cubicBezTo>
                <a:cubicBezTo>
                  <a:pt x="172" y="233"/>
                  <a:pt x="173" y="231"/>
                  <a:pt x="173" y="229"/>
                </a:cubicBezTo>
                <a:cubicBezTo>
                  <a:pt x="173" y="179"/>
                  <a:pt x="173" y="179"/>
                  <a:pt x="173" y="179"/>
                </a:cubicBezTo>
                <a:cubicBezTo>
                  <a:pt x="177" y="179"/>
                  <a:pt x="177" y="179"/>
                  <a:pt x="177" y="179"/>
                </a:cubicBezTo>
                <a:cubicBezTo>
                  <a:pt x="177" y="179"/>
                  <a:pt x="178" y="178"/>
                  <a:pt x="179" y="178"/>
                </a:cubicBezTo>
                <a:cubicBezTo>
                  <a:pt x="179" y="178"/>
                  <a:pt x="179" y="178"/>
                  <a:pt x="179" y="178"/>
                </a:cubicBezTo>
                <a:cubicBezTo>
                  <a:pt x="179" y="178"/>
                  <a:pt x="180" y="178"/>
                  <a:pt x="180" y="178"/>
                </a:cubicBezTo>
                <a:cubicBezTo>
                  <a:pt x="180" y="178"/>
                  <a:pt x="180" y="178"/>
                  <a:pt x="181" y="178"/>
                </a:cubicBezTo>
                <a:cubicBezTo>
                  <a:pt x="181" y="178"/>
                  <a:pt x="181" y="178"/>
                  <a:pt x="181" y="178"/>
                </a:cubicBezTo>
                <a:cubicBezTo>
                  <a:pt x="181" y="178"/>
                  <a:pt x="182" y="178"/>
                  <a:pt x="182" y="177"/>
                </a:cubicBezTo>
                <a:cubicBezTo>
                  <a:pt x="182" y="177"/>
                  <a:pt x="182" y="177"/>
                  <a:pt x="182" y="177"/>
                </a:cubicBezTo>
                <a:cubicBezTo>
                  <a:pt x="183" y="177"/>
                  <a:pt x="183" y="177"/>
                  <a:pt x="183" y="177"/>
                </a:cubicBezTo>
                <a:cubicBezTo>
                  <a:pt x="183" y="177"/>
                  <a:pt x="183" y="176"/>
                  <a:pt x="183" y="176"/>
                </a:cubicBezTo>
                <a:cubicBezTo>
                  <a:pt x="184" y="176"/>
                  <a:pt x="184" y="176"/>
                  <a:pt x="184" y="176"/>
                </a:cubicBezTo>
                <a:cubicBezTo>
                  <a:pt x="184" y="176"/>
                  <a:pt x="184" y="176"/>
                  <a:pt x="184" y="175"/>
                </a:cubicBezTo>
                <a:cubicBezTo>
                  <a:pt x="184" y="175"/>
                  <a:pt x="184" y="175"/>
                  <a:pt x="184" y="175"/>
                </a:cubicBezTo>
                <a:cubicBezTo>
                  <a:pt x="184" y="175"/>
                  <a:pt x="185" y="175"/>
                  <a:pt x="185" y="175"/>
                </a:cubicBezTo>
                <a:cubicBezTo>
                  <a:pt x="185" y="174"/>
                  <a:pt x="185" y="174"/>
                  <a:pt x="185" y="174"/>
                </a:cubicBezTo>
                <a:cubicBezTo>
                  <a:pt x="185" y="174"/>
                  <a:pt x="185" y="174"/>
                  <a:pt x="185" y="174"/>
                </a:cubicBezTo>
                <a:cubicBezTo>
                  <a:pt x="185" y="174"/>
                  <a:pt x="185" y="174"/>
                  <a:pt x="185" y="174"/>
                </a:cubicBezTo>
                <a:cubicBezTo>
                  <a:pt x="185" y="174"/>
                  <a:pt x="185" y="174"/>
                  <a:pt x="185" y="173"/>
                </a:cubicBezTo>
                <a:cubicBezTo>
                  <a:pt x="185" y="167"/>
                  <a:pt x="185" y="167"/>
                  <a:pt x="185" y="167"/>
                </a:cubicBezTo>
                <a:cubicBezTo>
                  <a:pt x="185" y="165"/>
                  <a:pt x="181" y="162"/>
                  <a:pt x="177" y="162"/>
                </a:cubicBezTo>
                <a:cubicBezTo>
                  <a:pt x="172" y="162"/>
                  <a:pt x="172" y="162"/>
                  <a:pt x="172" y="162"/>
                </a:cubicBezTo>
                <a:cubicBezTo>
                  <a:pt x="172" y="162"/>
                  <a:pt x="172" y="162"/>
                  <a:pt x="171" y="161"/>
                </a:cubicBezTo>
                <a:cubicBezTo>
                  <a:pt x="173" y="160"/>
                  <a:pt x="173" y="159"/>
                  <a:pt x="173" y="157"/>
                </a:cubicBezTo>
                <a:cubicBezTo>
                  <a:pt x="173" y="156"/>
                  <a:pt x="173" y="155"/>
                  <a:pt x="173" y="155"/>
                </a:cubicBezTo>
                <a:cubicBezTo>
                  <a:pt x="174" y="155"/>
                  <a:pt x="174" y="155"/>
                  <a:pt x="174" y="155"/>
                </a:cubicBezTo>
                <a:cubicBezTo>
                  <a:pt x="174" y="143"/>
                  <a:pt x="174" y="143"/>
                  <a:pt x="174" y="143"/>
                </a:cubicBezTo>
                <a:cubicBezTo>
                  <a:pt x="175" y="143"/>
                  <a:pt x="175" y="143"/>
                  <a:pt x="175" y="143"/>
                </a:cubicBezTo>
                <a:cubicBezTo>
                  <a:pt x="176" y="143"/>
                  <a:pt x="177" y="143"/>
                  <a:pt x="177" y="143"/>
                </a:cubicBezTo>
                <a:cubicBezTo>
                  <a:pt x="177" y="143"/>
                  <a:pt x="178" y="143"/>
                  <a:pt x="178" y="143"/>
                </a:cubicBezTo>
                <a:cubicBezTo>
                  <a:pt x="178" y="143"/>
                  <a:pt x="179" y="143"/>
                  <a:pt x="179" y="142"/>
                </a:cubicBezTo>
                <a:cubicBezTo>
                  <a:pt x="179" y="142"/>
                  <a:pt x="180" y="142"/>
                  <a:pt x="180" y="142"/>
                </a:cubicBezTo>
                <a:cubicBezTo>
                  <a:pt x="180" y="142"/>
                  <a:pt x="180" y="141"/>
                  <a:pt x="181" y="141"/>
                </a:cubicBezTo>
                <a:cubicBezTo>
                  <a:pt x="181" y="141"/>
                  <a:pt x="181" y="141"/>
                  <a:pt x="181" y="141"/>
                </a:cubicBezTo>
                <a:cubicBezTo>
                  <a:pt x="181" y="141"/>
                  <a:pt x="182" y="140"/>
                  <a:pt x="182" y="140"/>
                </a:cubicBezTo>
                <a:cubicBezTo>
                  <a:pt x="182" y="140"/>
                  <a:pt x="182" y="139"/>
                  <a:pt x="182" y="139"/>
                </a:cubicBezTo>
                <a:cubicBezTo>
                  <a:pt x="182" y="139"/>
                  <a:pt x="182" y="139"/>
                  <a:pt x="182" y="139"/>
                </a:cubicBezTo>
                <a:cubicBezTo>
                  <a:pt x="182" y="139"/>
                  <a:pt x="182" y="138"/>
                  <a:pt x="182" y="138"/>
                </a:cubicBezTo>
                <a:cubicBezTo>
                  <a:pt x="182" y="133"/>
                  <a:pt x="182" y="133"/>
                  <a:pt x="182" y="133"/>
                </a:cubicBezTo>
                <a:cubicBezTo>
                  <a:pt x="182" y="130"/>
                  <a:pt x="179" y="128"/>
                  <a:pt x="175" y="128"/>
                </a:cubicBezTo>
                <a:cubicBezTo>
                  <a:pt x="176" y="128"/>
                  <a:pt x="177" y="128"/>
                  <a:pt x="177" y="128"/>
                </a:cubicBezTo>
                <a:cubicBezTo>
                  <a:pt x="177" y="128"/>
                  <a:pt x="177" y="127"/>
                  <a:pt x="178" y="127"/>
                </a:cubicBezTo>
                <a:cubicBezTo>
                  <a:pt x="178" y="127"/>
                  <a:pt x="179" y="127"/>
                  <a:pt x="179" y="127"/>
                </a:cubicBezTo>
                <a:cubicBezTo>
                  <a:pt x="179" y="127"/>
                  <a:pt x="179" y="127"/>
                  <a:pt x="179" y="127"/>
                </a:cubicBezTo>
                <a:cubicBezTo>
                  <a:pt x="180" y="126"/>
                  <a:pt x="180" y="126"/>
                  <a:pt x="181" y="126"/>
                </a:cubicBezTo>
                <a:cubicBezTo>
                  <a:pt x="181" y="125"/>
                  <a:pt x="181" y="125"/>
                  <a:pt x="181" y="125"/>
                </a:cubicBezTo>
                <a:cubicBezTo>
                  <a:pt x="181" y="125"/>
                  <a:pt x="182" y="124"/>
                  <a:pt x="182" y="124"/>
                </a:cubicBezTo>
                <a:cubicBezTo>
                  <a:pt x="182" y="124"/>
                  <a:pt x="182" y="124"/>
                  <a:pt x="182" y="124"/>
                </a:cubicBezTo>
                <a:cubicBezTo>
                  <a:pt x="182" y="124"/>
                  <a:pt x="182" y="124"/>
                  <a:pt x="182" y="124"/>
                </a:cubicBezTo>
                <a:cubicBezTo>
                  <a:pt x="182" y="123"/>
                  <a:pt x="182" y="123"/>
                  <a:pt x="182" y="122"/>
                </a:cubicBezTo>
                <a:cubicBezTo>
                  <a:pt x="238" y="122"/>
                  <a:pt x="238" y="122"/>
                  <a:pt x="238" y="122"/>
                </a:cubicBezTo>
                <a:cubicBezTo>
                  <a:pt x="248" y="122"/>
                  <a:pt x="257" y="130"/>
                  <a:pt x="257" y="139"/>
                </a:cubicBezTo>
                <a:cubicBezTo>
                  <a:pt x="257" y="224"/>
                  <a:pt x="257" y="224"/>
                  <a:pt x="257" y="224"/>
                </a:cubicBezTo>
                <a:cubicBezTo>
                  <a:pt x="266" y="224"/>
                  <a:pt x="266" y="224"/>
                  <a:pt x="266" y="224"/>
                </a:cubicBezTo>
                <a:cubicBezTo>
                  <a:pt x="266" y="131"/>
                  <a:pt x="266" y="131"/>
                  <a:pt x="266" y="131"/>
                </a:cubicBezTo>
                <a:cubicBezTo>
                  <a:pt x="266" y="120"/>
                  <a:pt x="258" y="112"/>
                  <a:pt x="247" y="112"/>
                </a:cubicBezTo>
                <a:close/>
                <a:moveTo>
                  <a:pt x="143" y="179"/>
                </a:moveTo>
                <a:cubicBezTo>
                  <a:pt x="143" y="220"/>
                  <a:pt x="143" y="220"/>
                  <a:pt x="143" y="220"/>
                </a:cubicBezTo>
                <a:cubicBezTo>
                  <a:pt x="141" y="220"/>
                  <a:pt x="141" y="220"/>
                  <a:pt x="141" y="220"/>
                </a:cubicBezTo>
                <a:cubicBezTo>
                  <a:pt x="141" y="179"/>
                  <a:pt x="141" y="179"/>
                  <a:pt x="141" y="179"/>
                </a:cubicBezTo>
                <a:lnTo>
                  <a:pt x="143" y="179"/>
                </a:lnTo>
                <a:close/>
                <a:moveTo>
                  <a:pt x="154" y="220"/>
                </a:moveTo>
                <a:cubicBezTo>
                  <a:pt x="152" y="220"/>
                  <a:pt x="152" y="220"/>
                  <a:pt x="152" y="220"/>
                </a:cubicBezTo>
                <a:cubicBezTo>
                  <a:pt x="152" y="179"/>
                  <a:pt x="152" y="179"/>
                  <a:pt x="152" y="179"/>
                </a:cubicBezTo>
                <a:cubicBezTo>
                  <a:pt x="154" y="179"/>
                  <a:pt x="154" y="179"/>
                  <a:pt x="154" y="179"/>
                </a:cubicBezTo>
                <a:lnTo>
                  <a:pt x="154" y="220"/>
                </a:lnTo>
                <a:close/>
              </a:path>
            </a:pathLst>
          </a:custGeom>
          <a:solidFill>
            <a:srgbClr val="4291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nvGrpSpPr>
          <p:cNvPr id="301" name="Group 300"/>
          <p:cNvGrpSpPr/>
          <p:nvPr/>
        </p:nvGrpSpPr>
        <p:grpSpPr>
          <a:xfrm>
            <a:off x="5966425" y="2135737"/>
            <a:ext cx="4914329" cy="4395606"/>
            <a:chOff x="5966324" y="2135188"/>
            <a:chExt cx="4916306" cy="4397375"/>
          </a:xfrm>
        </p:grpSpPr>
        <p:grpSp>
          <p:nvGrpSpPr>
            <p:cNvPr id="295" name="Group 294"/>
            <p:cNvGrpSpPr/>
            <p:nvPr/>
          </p:nvGrpSpPr>
          <p:grpSpPr>
            <a:xfrm>
              <a:off x="5966324" y="4167004"/>
              <a:ext cx="4916306" cy="2303514"/>
              <a:chOff x="5966324" y="4167004"/>
              <a:chExt cx="4916306" cy="2303514"/>
            </a:xfrm>
          </p:grpSpPr>
          <p:sp>
            <p:nvSpPr>
              <p:cNvPr id="288"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90"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9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grpSp>
        <p:sp>
          <p:nvSpPr>
            <p:cNvPr id="190"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1"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2"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3"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4"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5"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6"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7"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8"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9"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0"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1"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2"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3"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4"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5"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6"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7"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sp>
        <p:nvSpPr>
          <p:cNvPr id="5" name="Text Placeholder 4"/>
          <p:cNvSpPr>
            <a:spLocks noGrp="1"/>
          </p:cNvSpPr>
          <p:nvPr>
            <p:ph type="body" sz="quarter" idx="12"/>
          </p:nvPr>
        </p:nvSpPr>
        <p:spPr/>
        <p:txBody>
          <a:bodyPr/>
          <a:lstStyle/>
          <a:p>
            <a:endParaRPr lang="en-US" dirty="0"/>
          </a:p>
        </p:txBody>
      </p:sp>
      <p:sp>
        <p:nvSpPr>
          <p:cNvPr id="4" name="Title 3"/>
          <p:cNvSpPr>
            <a:spLocks noGrp="1"/>
          </p:cNvSpPr>
          <p:nvPr>
            <p:ph type="title"/>
          </p:nvPr>
        </p:nvSpPr>
        <p:spPr/>
        <p:txBody>
          <a:bodyPr/>
          <a:lstStyle/>
          <a:p>
            <a:r>
              <a:rPr lang="en-US" dirty="0"/>
              <a:t>Office 365</a:t>
            </a:r>
            <a:br>
              <a:rPr lang="en-US" dirty="0"/>
            </a:br>
            <a:r>
              <a:rPr lang="en-US" dirty="0"/>
              <a:t>development</a:t>
            </a:r>
          </a:p>
        </p:txBody>
      </p:sp>
    </p:spTree>
    <p:extLst>
      <p:ext uri="{BB962C8B-B14F-4D97-AF65-F5344CB8AC3E}">
        <p14:creationId xmlns:p14="http://schemas.microsoft.com/office/powerpoint/2010/main" val="90034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85381" y="1097979"/>
            <a:ext cx="5433065" cy="3407793"/>
            <a:chOff x="183806" y="217205"/>
            <a:chExt cx="5327018" cy="3341277"/>
          </a:xfrm>
        </p:grpSpPr>
        <p:pic>
          <p:nvPicPr>
            <p:cNvPr id="9" name="Picture 8"/>
            <p:cNvPicPr>
              <a:picLocks noChangeAspect="1"/>
            </p:cNvPicPr>
            <p:nvPr/>
          </p:nvPicPr>
          <p:blipFill>
            <a:blip r:embed="rId8"/>
            <a:stretch>
              <a:fillRect/>
            </a:stretch>
          </p:blipFill>
          <p:spPr>
            <a:xfrm>
              <a:off x="183806" y="217205"/>
              <a:ext cx="5327018" cy="3341277"/>
            </a:xfrm>
            <a:prstGeom prst="rect">
              <a:avLst/>
            </a:prstGeom>
          </p:spPr>
        </p:pic>
        <p:sp>
          <p:nvSpPr>
            <p:cNvPr id="5" name="MouseClick"/>
            <p:cNvSpPr/>
            <p:nvPr>
              <p:custDataLst>
                <p:custData r:id="rId5"/>
              </p:custDataLst>
            </p:nvPr>
          </p:nvSpPr>
          <p:spPr>
            <a:xfrm rot="20359169">
              <a:off x="3029972" y="2828660"/>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12" name="Group 11"/>
          <p:cNvGrpSpPr/>
          <p:nvPr/>
        </p:nvGrpSpPr>
        <p:grpSpPr>
          <a:xfrm>
            <a:off x="7353724" y="1134701"/>
            <a:ext cx="4350650" cy="4326344"/>
            <a:chOff x="4052389" y="643298"/>
            <a:chExt cx="4265730" cy="4241899"/>
          </a:xfrm>
        </p:grpSpPr>
        <p:pic>
          <p:nvPicPr>
            <p:cNvPr id="10" name="Picture 9"/>
            <p:cNvPicPr>
              <a:picLocks noChangeAspect="1"/>
            </p:cNvPicPr>
            <p:nvPr/>
          </p:nvPicPr>
          <p:blipFill>
            <a:blip r:embed="rId9"/>
            <a:stretch>
              <a:fillRect/>
            </a:stretch>
          </p:blipFill>
          <p:spPr>
            <a:xfrm>
              <a:off x="4052389" y="643298"/>
              <a:ext cx="4265730" cy="4241899"/>
            </a:xfrm>
            <a:prstGeom prst="rect">
              <a:avLst/>
            </a:prstGeom>
          </p:spPr>
        </p:pic>
        <p:sp>
          <p:nvSpPr>
            <p:cNvPr id="7" name="MouseClick"/>
            <p:cNvSpPr/>
            <p:nvPr>
              <p:custDataLst>
                <p:custData r:id="rId4"/>
              </p:custDataLst>
            </p:nvPr>
          </p:nvSpPr>
          <p:spPr>
            <a:xfrm rot="20359169">
              <a:off x="7018915" y="2011545"/>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14" name="Group 13"/>
          <p:cNvGrpSpPr/>
          <p:nvPr/>
        </p:nvGrpSpPr>
        <p:grpSpPr>
          <a:xfrm>
            <a:off x="5897910" y="3525693"/>
            <a:ext cx="5321533" cy="3530578"/>
            <a:chOff x="5766223" y="3272701"/>
            <a:chExt cx="5217663" cy="3461665"/>
          </a:xfrm>
        </p:grpSpPr>
        <p:pic>
          <p:nvPicPr>
            <p:cNvPr id="8" name="Picture 7"/>
            <p:cNvPicPr>
              <a:picLocks noChangeAspect="1"/>
            </p:cNvPicPr>
            <p:nvPr/>
          </p:nvPicPr>
          <p:blipFill>
            <a:blip r:embed="rId10"/>
            <a:stretch>
              <a:fillRect/>
            </a:stretch>
          </p:blipFill>
          <p:spPr>
            <a:xfrm>
              <a:off x="5766223" y="3272701"/>
              <a:ext cx="5217663" cy="3461665"/>
            </a:xfrm>
            <a:prstGeom prst="rect">
              <a:avLst/>
            </a:prstGeom>
          </p:spPr>
        </p:pic>
        <p:sp>
          <p:nvSpPr>
            <p:cNvPr id="11" name="MouseClick"/>
            <p:cNvSpPr/>
            <p:nvPr>
              <p:custDataLst>
                <p:custData r:id="rId3"/>
              </p:custDataLst>
            </p:nvPr>
          </p:nvSpPr>
          <p:spPr>
            <a:xfrm rot="20359169">
              <a:off x="10678308" y="5241296"/>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23" name="Group 22"/>
          <p:cNvGrpSpPr/>
          <p:nvPr/>
        </p:nvGrpSpPr>
        <p:grpSpPr>
          <a:xfrm>
            <a:off x="1145345" y="2714103"/>
            <a:ext cx="4223318" cy="3903790"/>
            <a:chOff x="1805349" y="1984662"/>
            <a:chExt cx="4140884" cy="3827593"/>
          </a:xfrm>
        </p:grpSpPr>
        <p:pic>
          <p:nvPicPr>
            <p:cNvPr id="22" name="Picture 21"/>
            <p:cNvPicPr>
              <a:picLocks noChangeAspect="1"/>
            </p:cNvPicPr>
            <p:nvPr/>
          </p:nvPicPr>
          <p:blipFill>
            <a:blip r:embed="rId11"/>
            <a:stretch>
              <a:fillRect/>
            </a:stretch>
          </p:blipFill>
          <p:spPr>
            <a:xfrm>
              <a:off x="1805349" y="1984662"/>
              <a:ext cx="4140884" cy="3827593"/>
            </a:xfrm>
            <a:prstGeom prst="rect">
              <a:avLst/>
            </a:prstGeom>
          </p:spPr>
        </p:pic>
        <p:sp>
          <p:nvSpPr>
            <p:cNvPr id="20" name="MouseClick"/>
            <p:cNvSpPr/>
            <p:nvPr>
              <p:custDataLst>
                <p:custData r:id="rId2"/>
              </p:custDataLst>
            </p:nvPr>
          </p:nvSpPr>
          <p:spPr>
            <a:xfrm rot="20359169">
              <a:off x="5215230" y="5503772"/>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26" name="Group 25"/>
          <p:cNvGrpSpPr/>
          <p:nvPr/>
        </p:nvGrpSpPr>
        <p:grpSpPr>
          <a:xfrm>
            <a:off x="4806938" y="1060596"/>
            <a:ext cx="3554866" cy="5179836"/>
            <a:chOff x="4561241" y="1021976"/>
            <a:chExt cx="3485479" cy="5078732"/>
          </a:xfrm>
        </p:grpSpPr>
        <p:pic>
          <p:nvPicPr>
            <p:cNvPr id="24" name="Picture 23"/>
            <p:cNvPicPr>
              <a:picLocks noChangeAspect="1"/>
            </p:cNvPicPr>
            <p:nvPr/>
          </p:nvPicPr>
          <p:blipFill rotWithShape="1">
            <a:blip r:embed="rId12"/>
            <a:srcRect l="3690" t="1809" r="3607"/>
            <a:stretch/>
          </p:blipFill>
          <p:spPr>
            <a:xfrm>
              <a:off x="4561241" y="1021976"/>
              <a:ext cx="3485479" cy="5078732"/>
            </a:xfrm>
            <a:prstGeom prst="rect">
              <a:avLst/>
            </a:prstGeom>
          </p:spPr>
        </p:pic>
        <p:sp>
          <p:nvSpPr>
            <p:cNvPr id="25" name="MouseClick"/>
            <p:cNvSpPr/>
            <p:nvPr>
              <p:custDataLst>
                <p:custData r:id="rId1"/>
              </p:custDataLst>
            </p:nvPr>
          </p:nvSpPr>
          <p:spPr>
            <a:xfrm rot="20359169">
              <a:off x="7001915" y="5543395"/>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pic>
        <p:nvPicPr>
          <p:cNvPr id="27" name="Picture 26"/>
          <p:cNvPicPr>
            <a:picLocks noChangeAspect="1"/>
          </p:cNvPicPr>
          <p:nvPr/>
        </p:nvPicPr>
        <p:blipFill>
          <a:blip r:embed="rId13"/>
          <a:stretch>
            <a:fillRect/>
          </a:stretch>
        </p:blipFill>
        <p:spPr>
          <a:xfrm>
            <a:off x="836334" y="1285820"/>
            <a:ext cx="10721195" cy="5028717"/>
          </a:xfrm>
          <a:prstGeom prst="rect">
            <a:avLst/>
          </a:prstGeom>
        </p:spPr>
      </p:pic>
      <p:pic>
        <p:nvPicPr>
          <p:cNvPr id="1026" name="Picture 1" descr="image001"/>
          <p:cNvPicPr>
            <a:picLocks noChangeAspect="1" noChangeArrowheads="1"/>
          </p:cNvPicPr>
          <p:nvPr/>
        </p:nvPicPr>
        <p:blipFill rotWithShape="1">
          <a:blip r:embed="rId14">
            <a:extLst>
              <a:ext uri="{28A0092B-C50C-407E-A947-70E740481C1C}">
                <a14:useLocalDpi xmlns:a14="http://schemas.microsoft.com/office/drawing/2010/main" val="0"/>
              </a:ext>
            </a:extLst>
          </a:blip>
          <a:srcRect l="2367" t="2518" r="1975" b="1136"/>
          <a:stretch/>
        </p:blipFill>
        <p:spPr bwMode="auto">
          <a:xfrm>
            <a:off x="3114924" y="1726365"/>
            <a:ext cx="6389325" cy="494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p:cNvSpPr>
            <a:spLocks noGrp="1"/>
          </p:cNvSpPr>
          <p:nvPr>
            <p:ph type="title"/>
          </p:nvPr>
        </p:nvSpPr>
        <p:spPr>
          <a:xfrm>
            <a:off x="286896" y="296897"/>
            <a:ext cx="11375536" cy="762786"/>
          </a:xfrm>
        </p:spPr>
        <p:txBody>
          <a:bodyPr/>
          <a:lstStyle/>
          <a:p>
            <a:r>
              <a:rPr lang="en-US" sz="5400" dirty="0"/>
              <a:t>Office 365 connected apps</a:t>
            </a:r>
          </a:p>
        </p:txBody>
      </p:sp>
    </p:spTree>
    <p:extLst>
      <p:ext uri="{BB962C8B-B14F-4D97-AF65-F5344CB8AC3E}">
        <p14:creationId xmlns:p14="http://schemas.microsoft.com/office/powerpoint/2010/main" val="1655076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anim calcmode="lin" valueType="num">
                                      <p:cBhvr>
                                        <p:cTn id="36" dur="1000" fill="hold"/>
                                        <p:tgtEl>
                                          <p:spTgt spid="26"/>
                                        </p:tgtEl>
                                        <p:attrNameLst>
                                          <p:attrName>ppt_x</p:attrName>
                                        </p:attrNameLst>
                                      </p:cBhvr>
                                      <p:tavLst>
                                        <p:tav tm="0">
                                          <p:val>
                                            <p:strVal val="#ppt_x"/>
                                          </p:val>
                                        </p:tav>
                                        <p:tav tm="100000">
                                          <p:val>
                                            <p:strVal val="#ppt_x"/>
                                          </p:val>
                                        </p:tav>
                                      </p:tavLst>
                                    </p:anim>
                                    <p:anim calcmode="lin" valueType="num">
                                      <p:cBhvr>
                                        <p:cTn id="3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26"/>
                                        </p:tgtEl>
                                        <p:attrNameLst>
                                          <p:attrName>style.visibility</p:attrName>
                                        </p:attrNameLst>
                                      </p:cBhvr>
                                      <p:to>
                                        <p:strVal val="visible"/>
                                      </p:to>
                                    </p:set>
                                    <p:animEffect transition="in" filter="fade">
                                      <p:cBhvr>
                                        <p:cTn id="49" dur="1000"/>
                                        <p:tgtEl>
                                          <p:spTgt spid="1026"/>
                                        </p:tgtEl>
                                      </p:cBhvr>
                                    </p:animEffect>
                                    <p:anim calcmode="lin" valueType="num">
                                      <p:cBhvr>
                                        <p:cTn id="50" dur="1000" fill="hold"/>
                                        <p:tgtEl>
                                          <p:spTgt spid="1026"/>
                                        </p:tgtEl>
                                        <p:attrNameLst>
                                          <p:attrName>ppt_x</p:attrName>
                                        </p:attrNameLst>
                                      </p:cBhvr>
                                      <p:tavLst>
                                        <p:tav tm="0">
                                          <p:val>
                                            <p:strVal val="#ppt_x"/>
                                          </p:val>
                                        </p:tav>
                                        <p:tav tm="100000">
                                          <p:val>
                                            <p:strVal val="#ppt_x"/>
                                          </p:val>
                                        </p:tav>
                                      </p:tavLst>
                                    </p:anim>
                                    <p:anim calcmode="lin" valueType="num">
                                      <p:cBhvr>
                                        <p:cTn id="5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756" y="1212341"/>
            <a:ext cx="5933481" cy="5485286"/>
          </a:xfrm>
        </p:spPr>
        <p:txBody>
          <a:bodyPr vert="horz" lIns="146304" tIns="91440" rIns="146304" bIns="91440" rtlCol="0">
            <a:noAutofit/>
          </a:bodyPr>
          <a:lstStyle/>
          <a:p>
            <a:pPr marL="346486" lvl="1" indent="-346486">
              <a:spcBef>
                <a:spcPts val="2400"/>
              </a:spcBef>
              <a:buSzPct val="80000"/>
              <a:buFont typeface="Arial" pitchFamily="34" charset="0"/>
              <a:buChar char="•"/>
            </a:pPr>
            <a:r>
              <a:rPr lang="en-US" sz="3672" spc="-71" dirty="0">
                <a:gradFill>
                  <a:gsLst>
                    <a:gs pos="1250">
                      <a:schemeClr val="bg2"/>
                    </a:gs>
                    <a:gs pos="100000">
                      <a:schemeClr val="bg2"/>
                    </a:gs>
                  </a:gsLst>
                  <a:lin ang="5400000" scaled="0"/>
                </a:gradFill>
                <a:latin typeface="+mj-lt"/>
              </a:rPr>
              <a:t>Sign users in using OpenID Connect</a:t>
            </a:r>
          </a:p>
          <a:p>
            <a:pPr marL="584492" lvl="1" indent="-238007">
              <a:buFont typeface="Wingdings" pitchFamily="2" charset="2"/>
              <a:buChar char=""/>
            </a:pPr>
            <a:r>
              <a:rPr lang="en-US" sz="2400" dirty="0">
                <a:gradFill>
                  <a:gsLst>
                    <a:gs pos="1250">
                      <a:schemeClr val="bg2"/>
                    </a:gs>
                    <a:gs pos="100000">
                      <a:schemeClr val="bg2"/>
                    </a:gs>
                  </a:gsLst>
                  <a:lin ang="5400000" scaled="0"/>
                </a:gradFill>
              </a:rPr>
              <a:t>Azure AD and Office 365 services</a:t>
            </a:r>
          </a:p>
          <a:p>
            <a:pPr marL="584492" lvl="1" indent="-238007">
              <a:buFont typeface="Wingdings" pitchFamily="2" charset="2"/>
              <a:buChar char=""/>
            </a:pPr>
            <a:r>
              <a:rPr lang="en-US" sz="2400" dirty="0"/>
              <a:t>Supports MFA and federated user sign-in</a:t>
            </a:r>
            <a:endParaRPr lang="en-US" sz="2400" dirty="0">
              <a:gradFill>
                <a:gsLst>
                  <a:gs pos="1250">
                    <a:schemeClr val="bg2"/>
                  </a:gs>
                  <a:gs pos="100000">
                    <a:schemeClr val="bg2"/>
                  </a:gs>
                </a:gsLst>
                <a:lin ang="5400000" scaled="0"/>
              </a:gradFill>
            </a:endParaRPr>
          </a:p>
          <a:p>
            <a:pPr marL="346486" lvl="1" indent="-346486">
              <a:spcBef>
                <a:spcPts val="2400"/>
              </a:spcBef>
              <a:buSzPct val="80000"/>
              <a:buFont typeface="Arial" pitchFamily="34" charset="0"/>
              <a:buChar char="•"/>
            </a:pPr>
            <a:r>
              <a:rPr lang="en-US" sz="3672" spc="-71" dirty="0">
                <a:gradFill>
                  <a:gsLst>
                    <a:gs pos="1250">
                      <a:schemeClr val="bg2"/>
                    </a:gs>
                    <a:gs pos="100000">
                      <a:schemeClr val="bg2"/>
                    </a:gs>
                  </a:gsLst>
                  <a:lin ang="5400000" scaled="0"/>
                </a:gradFill>
                <a:latin typeface="+mj-lt"/>
              </a:rPr>
              <a:t>Device apps, web sites, SPAs, and service apps</a:t>
            </a:r>
          </a:p>
          <a:p>
            <a:pPr marL="346486" lvl="1" indent="-346486">
              <a:spcBef>
                <a:spcPts val="2400"/>
              </a:spcBef>
              <a:buSzPct val="80000"/>
              <a:buFont typeface="Arial" pitchFamily="34" charset="0"/>
              <a:buChar char="•"/>
            </a:pPr>
            <a:r>
              <a:rPr lang="en-US" sz="3672" spc="-71" dirty="0">
                <a:gradFill>
                  <a:gsLst>
                    <a:gs pos="1250">
                      <a:schemeClr val="bg2"/>
                    </a:gs>
                    <a:gs pos="100000">
                      <a:schemeClr val="bg2"/>
                    </a:gs>
                  </a:gsLst>
                  <a:lin ang="5400000" scaled="0"/>
                </a:gradFill>
                <a:latin typeface="+mj-lt"/>
              </a:rPr>
              <a:t>Pin apps to Office 365 app launcher from My apps</a:t>
            </a:r>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Single authentication flow for Office 365</a:t>
            </a:r>
          </a:p>
        </p:txBody>
      </p:sp>
      <p:pic>
        <p:nvPicPr>
          <p:cNvPr id="4" name="Picture 3"/>
          <p:cNvPicPr>
            <a:picLocks noChangeAspect="1"/>
          </p:cNvPicPr>
          <p:nvPr/>
        </p:nvPicPr>
        <p:blipFill>
          <a:blip r:embed="rId2"/>
          <a:stretch>
            <a:fillRect/>
          </a:stretch>
        </p:blipFill>
        <p:spPr>
          <a:xfrm>
            <a:off x="6012148" y="1851360"/>
            <a:ext cx="6218077" cy="3972660"/>
          </a:xfrm>
          <a:prstGeom prst="rect">
            <a:avLst/>
          </a:prstGeom>
          <a:ln>
            <a:solidFill>
              <a:schemeClr val="accent1"/>
            </a:solidFill>
          </a:ln>
        </p:spPr>
      </p:pic>
    </p:spTree>
    <p:extLst>
      <p:ext uri="{BB962C8B-B14F-4D97-AF65-F5344CB8AC3E}">
        <p14:creationId xmlns:p14="http://schemas.microsoft.com/office/powerpoint/2010/main" val="4146070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6896" y="287372"/>
            <a:ext cx="11375536" cy="762786"/>
          </a:xfrm>
        </p:spPr>
        <p:txBody>
          <a:bodyPr/>
          <a:lstStyle/>
          <a:p>
            <a:r>
              <a:rPr lang="en-US" sz="5400" dirty="0"/>
              <a:t>Common consent</a:t>
            </a:r>
          </a:p>
        </p:txBody>
      </p:sp>
      <p:sp>
        <p:nvSpPr>
          <p:cNvPr id="6" name="Text Placeholder 2"/>
          <p:cNvSpPr txBox="1">
            <a:spLocks/>
          </p:cNvSpPr>
          <p:nvPr/>
        </p:nvSpPr>
        <p:spPr>
          <a:xfrm>
            <a:off x="269241" y="1189178"/>
            <a:ext cx="6497630" cy="5417010"/>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spcBef>
                <a:spcPts val="2400"/>
              </a:spcBef>
            </a:pPr>
            <a:r>
              <a:rPr lang="en-US" dirty="0"/>
              <a:t>Single </a:t>
            </a:r>
            <a:r>
              <a:rPr lang="en-US" dirty="0" err="1"/>
              <a:t>auth</a:t>
            </a:r>
            <a:r>
              <a:rPr lang="en-US" dirty="0"/>
              <a:t> flow for accessing all O365 services</a:t>
            </a:r>
          </a:p>
          <a:p>
            <a:pPr>
              <a:spcBef>
                <a:spcPts val="2400"/>
              </a:spcBef>
            </a:pPr>
            <a:r>
              <a:rPr lang="en-US" dirty="0"/>
              <a:t>Admin and end-user consent</a:t>
            </a:r>
          </a:p>
          <a:p>
            <a:pPr>
              <a:spcBef>
                <a:spcPts val="2400"/>
              </a:spcBef>
            </a:pPr>
            <a:r>
              <a:rPr lang="en-US" dirty="0"/>
              <a:t>Secure protocol</a:t>
            </a:r>
          </a:p>
          <a:p>
            <a:pPr lvl="1"/>
            <a:r>
              <a:rPr lang="en-US" sz="2400" dirty="0"/>
              <a:t>OpenID Connect and OAuth 2.0</a:t>
            </a:r>
          </a:p>
          <a:p>
            <a:pPr lvl="1"/>
            <a:r>
              <a:rPr lang="en-US" sz="2400" dirty="0"/>
              <a:t>No capturing user credentials</a:t>
            </a:r>
          </a:p>
          <a:p>
            <a:pPr lvl="1"/>
            <a:r>
              <a:rPr lang="en-US" sz="2400" dirty="0"/>
              <a:t>Fine-grained access scopes</a:t>
            </a:r>
          </a:p>
          <a:p>
            <a:pPr lvl="1"/>
            <a:r>
              <a:rPr lang="en-US" sz="2400" dirty="0"/>
              <a:t>Long-term access through refresh tokens</a:t>
            </a:r>
          </a:p>
        </p:txBody>
      </p:sp>
      <p:pic>
        <p:nvPicPr>
          <p:cNvPr id="8" name="Picture 7"/>
          <p:cNvPicPr>
            <a:picLocks noChangeAspect="1"/>
          </p:cNvPicPr>
          <p:nvPr/>
        </p:nvPicPr>
        <p:blipFill>
          <a:blip r:embed="rId2"/>
          <a:stretch>
            <a:fillRect/>
          </a:stretch>
        </p:blipFill>
        <p:spPr>
          <a:xfrm>
            <a:off x="6766871" y="1203414"/>
            <a:ext cx="5505450" cy="5514975"/>
          </a:xfrm>
          <a:prstGeom prst="rect">
            <a:avLst/>
          </a:prstGeom>
          <a:ln>
            <a:noFill/>
          </a:ln>
          <a:effectLst>
            <a:outerShdw blurRad="292100" dist="139700" dir="2700000" algn="tl" rotWithShape="0">
              <a:srgbClr val="333333">
                <a:alpha val="65000"/>
              </a:srgbClr>
            </a:outerShdw>
          </a:effectLst>
        </p:spPr>
      </p:pic>
      <p:sp>
        <p:nvSpPr>
          <p:cNvPr id="7" name="Oval 6"/>
          <p:cNvSpPr/>
          <p:nvPr/>
        </p:nvSpPr>
        <p:spPr bwMode="auto">
          <a:xfrm>
            <a:off x="7915999" y="2399994"/>
            <a:ext cx="3931877" cy="1097268"/>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9966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vert="horz" lIns="146304" tIns="91440" rIns="146304" bIns="91440" rtlCol="0">
            <a:noAutofit/>
          </a:bodyPr>
          <a:lstStyle/>
          <a:p>
            <a:r>
              <a:rPr lang="en-US" b="1" dirty="0"/>
              <a:t>Azure AD only</a:t>
            </a:r>
          </a:p>
          <a:p>
            <a:pPr lvl="1">
              <a:spcBef>
                <a:spcPts val="2448"/>
              </a:spcBef>
              <a:buSzPct val="80000"/>
            </a:pPr>
            <a:r>
              <a:rPr lang="en-US" sz="4000" spc="-71" dirty="0">
                <a:gradFill>
                  <a:gsLst>
                    <a:gs pos="100000">
                      <a:schemeClr val="bg2"/>
                    </a:gs>
                    <a:gs pos="0">
                      <a:schemeClr val="bg2"/>
                    </a:gs>
                  </a:gsLst>
                  <a:lin ang="5400000" scaled="0"/>
                </a:gradFill>
                <a:latin typeface="+mj-lt"/>
              </a:rPr>
              <a:t>Separate </a:t>
            </a:r>
            <a:r>
              <a:rPr lang="en-US" sz="4000" spc="-71" dirty="0" err="1">
                <a:gradFill>
                  <a:gsLst>
                    <a:gs pos="100000">
                      <a:schemeClr val="bg2"/>
                    </a:gs>
                    <a:gs pos="0">
                      <a:schemeClr val="bg2"/>
                    </a:gs>
                  </a:gsLst>
                  <a:lin ang="5400000" scaled="0"/>
                </a:gradFill>
                <a:latin typeface="+mj-lt"/>
              </a:rPr>
              <a:t>auth</a:t>
            </a:r>
            <a:r>
              <a:rPr lang="en-US" sz="4000" spc="-71" dirty="0">
                <a:gradFill>
                  <a:gsLst>
                    <a:gs pos="100000">
                      <a:schemeClr val="bg2"/>
                    </a:gs>
                    <a:gs pos="0">
                      <a:schemeClr val="bg2"/>
                    </a:gs>
                  </a:gsLst>
                  <a:lin ang="5400000" scaled="0"/>
                </a:gradFill>
                <a:latin typeface="+mj-lt"/>
              </a:rPr>
              <a:t> flow supports Azure AD accounts only</a:t>
            </a:r>
          </a:p>
          <a:p>
            <a:pPr lvl="1">
              <a:spcBef>
                <a:spcPts val="2448"/>
              </a:spcBef>
              <a:buSzPct val="80000"/>
            </a:pPr>
            <a:r>
              <a:rPr lang="en-US" sz="4080" b="1" spc="-71" dirty="0">
                <a:gradFill>
                  <a:gsLst>
                    <a:gs pos="100000">
                      <a:schemeClr val="tx2"/>
                    </a:gs>
                    <a:gs pos="0">
                      <a:schemeClr val="tx2"/>
                    </a:gs>
                  </a:gsLst>
                  <a:lin ang="5400000" scaled="0"/>
                </a:gradFill>
                <a:latin typeface="+mj-lt"/>
              </a:rPr>
              <a:t>Azure AD and Microsoft Accounts (Preview)</a:t>
            </a:r>
          </a:p>
          <a:p>
            <a:r>
              <a:rPr lang="en-US" sz="4000" dirty="0">
                <a:gradFill>
                  <a:gsLst>
                    <a:gs pos="100000">
                      <a:schemeClr val="bg2"/>
                    </a:gs>
                    <a:gs pos="0">
                      <a:schemeClr val="bg2"/>
                    </a:gs>
                  </a:gsLst>
                  <a:lin ang="5400000" scaled="0"/>
                </a:gradFill>
              </a:rPr>
              <a:t>Converged </a:t>
            </a:r>
            <a:r>
              <a:rPr lang="en-US" sz="4000" dirty="0" err="1">
                <a:gradFill>
                  <a:gsLst>
                    <a:gs pos="100000">
                      <a:schemeClr val="bg2"/>
                    </a:gs>
                    <a:gs pos="0">
                      <a:schemeClr val="bg2"/>
                    </a:gs>
                  </a:gsLst>
                  <a:lin ang="5400000" scaled="0"/>
                </a:gradFill>
              </a:rPr>
              <a:t>auth</a:t>
            </a:r>
            <a:r>
              <a:rPr lang="en-US" sz="4000" dirty="0">
                <a:gradFill>
                  <a:gsLst>
                    <a:gs pos="100000">
                      <a:schemeClr val="bg2"/>
                    </a:gs>
                    <a:gs pos="0">
                      <a:schemeClr val="bg2"/>
                    </a:gs>
                  </a:gsLst>
                  <a:lin ang="5400000" scaled="0"/>
                </a:gradFill>
              </a:rPr>
              <a:t> flow supports Azure AD accounts and Microsoft accounts (</a:t>
            </a:r>
            <a:r>
              <a:rPr lang="en-US" sz="4000" dirty="0" err="1">
                <a:gradFill>
                  <a:gsLst>
                    <a:gs pos="100000">
                      <a:schemeClr val="bg2"/>
                    </a:gs>
                    <a:gs pos="0">
                      <a:schemeClr val="bg2"/>
                    </a:gs>
                  </a:gsLst>
                  <a:lin ang="5400000" scaled="0"/>
                </a:gradFill>
              </a:rPr>
              <a:t>LiveID</a:t>
            </a:r>
            <a:r>
              <a:rPr lang="en-US" sz="4000" dirty="0">
                <a:gradFill>
                  <a:gsLst>
                    <a:gs pos="100000">
                      <a:schemeClr val="bg2"/>
                    </a:gs>
                    <a:gs pos="0">
                      <a:schemeClr val="bg2"/>
                    </a:gs>
                  </a:gsLst>
                  <a:lin ang="5400000" scaled="0"/>
                </a:gradFill>
              </a:rPr>
              <a:t> - hotmail.com, etc.)</a:t>
            </a:r>
          </a:p>
        </p:txBody>
      </p:sp>
      <p:sp>
        <p:nvSpPr>
          <p:cNvPr id="2" name="Title 1"/>
          <p:cNvSpPr>
            <a:spLocks noGrp="1"/>
          </p:cNvSpPr>
          <p:nvPr>
            <p:ph type="title"/>
          </p:nvPr>
        </p:nvSpPr>
        <p:spPr/>
        <p:txBody>
          <a:bodyPr vert="horz" wrap="square" lIns="146304" tIns="91440" rIns="146304" bIns="91440" rtlCol="0" anchor="t">
            <a:noAutofit/>
          </a:bodyPr>
          <a:lstStyle/>
          <a:p>
            <a:r>
              <a:rPr lang="en-US" sz="5400" dirty="0"/>
              <a:t>Authentication Options</a:t>
            </a:r>
          </a:p>
        </p:txBody>
      </p:sp>
    </p:spTree>
    <p:extLst>
      <p:ext uri="{BB962C8B-B14F-4D97-AF65-F5344CB8AC3E}">
        <p14:creationId xmlns:p14="http://schemas.microsoft.com/office/powerpoint/2010/main" val="438355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Many apps want to sign users in from both Microsoft account and Azure AD</a:t>
            </a:r>
          </a:p>
          <a:p>
            <a:r>
              <a:rPr lang="en-US" dirty="0"/>
              <a:t>Now in preview:</a:t>
            </a:r>
          </a:p>
          <a:p>
            <a:pPr lvl="1"/>
            <a:r>
              <a:rPr lang="en-US" dirty="0"/>
              <a:t>Single endpoint, </a:t>
            </a:r>
            <a:r>
              <a:rPr lang="en-US" dirty="0" err="1"/>
              <a:t>OpenID</a:t>
            </a:r>
            <a:r>
              <a:rPr lang="en-US" dirty="0"/>
              <a:t> Connect and OAuth 2.0</a:t>
            </a:r>
          </a:p>
          <a:p>
            <a:pPr lvl="1"/>
            <a:r>
              <a:rPr lang="en-US" dirty="0"/>
              <a:t>Single SDK</a:t>
            </a:r>
          </a:p>
          <a:p>
            <a:pPr lvl="1"/>
            <a:r>
              <a:rPr lang="en-US" dirty="0"/>
              <a:t>Single end user sign in experience</a:t>
            </a:r>
          </a:p>
          <a:p>
            <a:pPr lvl="1"/>
            <a:r>
              <a:rPr lang="en-US" dirty="0"/>
              <a:t>Single app registration experience</a:t>
            </a:r>
          </a:p>
          <a:p>
            <a:r>
              <a:rPr lang="en-US" dirty="0"/>
              <a:t>Works with Microsoft Graph </a:t>
            </a:r>
          </a:p>
          <a:p>
            <a:pPr lvl="1"/>
            <a:r>
              <a:rPr lang="en-US" dirty="0"/>
              <a:t>Single API endpoint, business and consumer data</a:t>
            </a:r>
          </a:p>
        </p:txBody>
      </p:sp>
      <p:sp>
        <p:nvSpPr>
          <p:cNvPr id="3" name="Title 2"/>
          <p:cNvSpPr>
            <a:spLocks noGrp="1"/>
          </p:cNvSpPr>
          <p:nvPr>
            <p:ph type="title"/>
          </p:nvPr>
        </p:nvSpPr>
        <p:spPr/>
        <p:txBody>
          <a:bodyPr/>
          <a:lstStyle/>
          <a:p>
            <a:r>
              <a:rPr lang="en-US" dirty="0"/>
              <a:t>Microsoft Account + Azure AD</a:t>
            </a:r>
          </a:p>
        </p:txBody>
      </p:sp>
    </p:spTree>
    <p:extLst>
      <p:ext uri="{BB962C8B-B14F-4D97-AF65-F5344CB8AC3E}">
        <p14:creationId xmlns:p14="http://schemas.microsoft.com/office/powerpoint/2010/main" val="32636107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Integrating with Office 365 </a:t>
            </a:r>
          </a:p>
        </p:txBody>
      </p:sp>
      <p:grpSp>
        <p:nvGrpSpPr>
          <p:cNvPr id="3" name="Group 2"/>
          <p:cNvGrpSpPr/>
          <p:nvPr/>
        </p:nvGrpSpPr>
        <p:grpSpPr>
          <a:xfrm>
            <a:off x="1178153" y="948509"/>
            <a:ext cx="10410175" cy="5371191"/>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2399">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3998"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82806" tIns="146246" rIns="182806" bIns="146246" rtlCol="0">
                <a:spAutoFit/>
              </a:bodyPr>
              <a:lstStyle/>
              <a:p>
                <a:pPr algn="ctr">
                  <a:lnSpc>
                    <a:spcPct val="90000"/>
                  </a:lnSpc>
                  <a:spcAft>
                    <a:spcPts val="600"/>
                  </a:spcAft>
                  <a:defRPr/>
                </a:pPr>
                <a:r>
                  <a:rPr lang="nb-NO" sz="2399">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App</a:t>
                </a:r>
                <a:endParaRPr lang="nb-NO" sz="2399"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endParaRP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1835"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8071355" y="505477"/>
            <a:ext cx="21759" cy="21759"/>
          </a:xfrm>
          <a:prstGeom prst="rect">
            <a:avLst/>
          </a:prstGeom>
        </p:spPr>
      </p:pic>
    </p:spTree>
    <p:custDataLst>
      <p:tags r:id="rId1"/>
    </p:custDataLst>
    <p:extLst>
      <p:ext uri="{BB962C8B-B14F-4D97-AF65-F5344CB8AC3E}">
        <p14:creationId xmlns:p14="http://schemas.microsoft.com/office/powerpoint/2010/main" val="38065779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4062394"/>
          </a:xfrm>
        </p:spPr>
        <p:txBody>
          <a:bodyPr/>
          <a:lstStyle/>
          <a:p>
            <a:r>
              <a:rPr lang="en-US" dirty="0"/>
              <a:t>Demo</a:t>
            </a:r>
            <a:br>
              <a:rPr lang="en-US" dirty="0"/>
            </a:br>
            <a:r>
              <a:rPr lang="en-US" sz="4000" dirty="0"/>
              <a:t>Do.com</a:t>
            </a:r>
            <a:br>
              <a:rPr lang="en-US" sz="4000" dirty="0"/>
            </a:br>
            <a:r>
              <a:rPr lang="en-US" sz="4000" dirty="0"/>
              <a:t>Store</a:t>
            </a:r>
            <a:br>
              <a:rPr lang="en-US" sz="4000" dirty="0"/>
            </a:br>
            <a:r>
              <a:rPr lang="en-US" sz="4000" dirty="0"/>
              <a:t>Graph Visualizer </a:t>
            </a:r>
            <a:br>
              <a:rPr lang="en-US" sz="4000" dirty="0"/>
            </a:br>
            <a:r>
              <a:rPr lang="en-US" sz="4000" dirty="0"/>
              <a:t>Graph Explorer</a:t>
            </a:r>
            <a:br>
              <a:rPr lang="en-US" sz="4000" dirty="0"/>
            </a:br>
            <a:endParaRPr lang="en-US" sz="4798" dirty="0"/>
          </a:p>
        </p:txBody>
      </p:sp>
      <p:grpSp>
        <p:nvGrpSpPr>
          <p:cNvPr id="3" name="Group 2"/>
          <p:cNvGrpSpPr/>
          <p:nvPr/>
        </p:nvGrpSpPr>
        <p:grpSpPr>
          <a:xfrm>
            <a:off x="5529843" y="2842315"/>
            <a:ext cx="6162309" cy="3760037"/>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208616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8" y="1799886"/>
            <a:ext cx="5938838" cy="1846659"/>
          </a:xfrm>
        </p:spPr>
        <p:txBody>
          <a:bodyPr/>
          <a:lstStyle/>
          <a:p>
            <a:r>
              <a:rPr lang="en-US" dirty="0"/>
              <a:t>Getting started</a:t>
            </a:r>
          </a:p>
        </p:txBody>
      </p:sp>
      <p:sp>
        <p:nvSpPr>
          <p:cNvPr id="3" name="Text Placeholder 2"/>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7781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2315" y="3496757"/>
            <a:ext cx="2468554" cy="1180609"/>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95" tIns="54849" rIns="109695" bIns="54849" numCol="1" anchor="t" anchorCtr="0" compatLnSpc="1">
                <a:prstTxWarp prst="textNoShape">
                  <a:avLst/>
                </a:prstTxWarp>
              </a:bodyPr>
              <a:lstStyle/>
              <a:p>
                <a:pPr defTabSz="1218661">
                  <a:defRPr/>
                </a:pPr>
                <a:endParaRPr lang="en-US" sz="1333"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829015" y="2680151"/>
            <a:ext cx="218182" cy="16556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79475" y="2671960"/>
            <a:ext cx="14719" cy="16246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117058" y="3150392"/>
            <a:ext cx="1502260" cy="115099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216810" y="2671962"/>
            <a:ext cx="1954979" cy="83698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163261" y="3499059"/>
            <a:ext cx="2014334" cy="167181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615956" y="2671960"/>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615956" y="4301387"/>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215928" y="3466506"/>
            <a:ext cx="2018829" cy="83488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177597" y="1242331"/>
            <a:ext cx="1443326" cy="22646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589644" y="1228931"/>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111819" y="5755790"/>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111819" y="1228931"/>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94193" y="4317464"/>
            <a:ext cx="516741" cy="143832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94453" y="1211587"/>
            <a:ext cx="1477337" cy="2287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716180" y="3499059"/>
            <a:ext cx="1453522" cy="22419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177596" y="1837626"/>
            <a:ext cx="1958267" cy="1661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219833" y="1866364"/>
            <a:ext cx="1949869" cy="16405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78543" y="4790648"/>
            <a:ext cx="1101344" cy="79341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940715" y="1235767"/>
            <a:ext cx="793419" cy="1101344"/>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95635" y="1349746"/>
            <a:ext cx="1101344" cy="79341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411942" y="811110"/>
            <a:ext cx="793419" cy="79341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66254" y="2262782"/>
            <a:ext cx="819740" cy="810538"/>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18318" y="2542747"/>
            <a:ext cx="793419" cy="79341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373331" y="2285727"/>
            <a:ext cx="864094"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75211" y="4149739"/>
            <a:ext cx="991874"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162911" y="3127309"/>
            <a:ext cx="4329630" cy="1578354"/>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385530" y="3499059"/>
            <a:ext cx="1471078" cy="2676017"/>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112640" y="4512208"/>
            <a:ext cx="1157004"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828068" y="1063210"/>
            <a:ext cx="1384307"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234758" y="2549897"/>
            <a:ext cx="3585761" cy="916608"/>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758955" y="803622"/>
            <a:ext cx="1212796" cy="1882284"/>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600848" y="6156584"/>
            <a:ext cx="876280"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8888" y="1985811"/>
            <a:ext cx="2224893"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283790" y="5611477"/>
            <a:ext cx="908113"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7062845" y="2216863"/>
            <a:ext cx="1149527"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81732" y="5372160"/>
            <a:ext cx="793419" cy="79341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164145" y="3506936"/>
            <a:ext cx="2005558"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708034" y="2805197"/>
            <a:ext cx="1350543"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82013" y="3080884"/>
            <a:ext cx="811884" cy="794823"/>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103003" y="1056120"/>
            <a:ext cx="1348233"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606334" y="5042070"/>
            <a:ext cx="1350543"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176339" y="3520333"/>
            <a:ext cx="3427135" cy="2047252"/>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95" tIns="54849" rIns="109695" bIns="54849" numCol="1" anchor="t" anchorCtr="0" compatLnSpc="1">
                <a:prstTxWarp prst="textNoShape">
                  <a:avLst/>
                </a:prstTxWarp>
              </a:bodyPr>
              <a:lstStyle/>
              <a:p>
                <a:pPr defTabSz="1218661">
                  <a:defRPr/>
                </a:pPr>
                <a:endParaRPr lang="en-US" sz="1333"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0" name="Group 9"/>
          <p:cNvGrpSpPr/>
          <p:nvPr/>
        </p:nvGrpSpPr>
        <p:grpSpPr>
          <a:xfrm>
            <a:off x="6162910" y="3499061"/>
            <a:ext cx="4702868" cy="2713891"/>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5467" y="4310873"/>
            <a:ext cx="2419604" cy="1941303"/>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834820" y="1778862"/>
            <a:ext cx="1189737" cy="9063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734732" y="1367255"/>
            <a:ext cx="793419" cy="79341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10142975" y="2057614"/>
            <a:ext cx="682959"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516522" y="3309120"/>
            <a:ext cx="1044498"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5066142" y="2292765"/>
            <a:ext cx="2211297" cy="2218051"/>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829013" y="2696517"/>
            <a:ext cx="1238243" cy="6607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338897" y="2866732"/>
            <a:ext cx="1348233"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940006" y="3174369"/>
            <a:ext cx="793419" cy="79341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292982" y="2274547"/>
            <a:ext cx="1101344" cy="79341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800450" y="3284433"/>
            <a:ext cx="1464142" cy="208606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a:t>Microsoft Graph </a:t>
            </a:r>
          </a:p>
        </p:txBody>
      </p:sp>
      <p:sp>
        <p:nvSpPr>
          <p:cNvPr id="130" name="Rectangle 129"/>
          <p:cNvSpPr/>
          <p:nvPr/>
        </p:nvSpPr>
        <p:spPr bwMode="auto">
          <a:xfrm>
            <a:off x="-12671" y="4465"/>
            <a:ext cx="12434711" cy="7022670"/>
          </a:xfrm>
          <a:prstGeom prst="rect">
            <a:avLst/>
          </a:prstGeom>
          <a:solidFill>
            <a:schemeClr val="tx1">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defRPr/>
            </a:pPr>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Title 5"/>
          <p:cNvSpPr txBox="1">
            <a:spLocks/>
          </p:cNvSpPr>
          <p:nvPr/>
        </p:nvSpPr>
        <p:spPr>
          <a:xfrm>
            <a:off x="2842990" y="3110480"/>
            <a:ext cx="6750497" cy="773566"/>
          </a:xfrm>
          <a:prstGeom prst="rect">
            <a:avLst/>
          </a:prstGeom>
          <a:solidFill>
            <a:srgbClr val="7030A0"/>
          </a:solidFill>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399" dirty="0">
                <a:solidFill>
                  <a:srgbClr val="FFFFFF"/>
                </a:solidFill>
                <a:latin typeface="Segoe UI Light"/>
              </a:rPr>
              <a:t>https://graph.microsoft.com/</a:t>
            </a:r>
          </a:p>
          <a:p>
            <a:pPr defTabSz="932563">
              <a:defRPr/>
            </a:pPr>
            <a:endParaRPr lang="en-US" sz="4399" dirty="0">
              <a:solidFill>
                <a:srgbClr val="FFFFFF"/>
              </a:solidFill>
              <a:latin typeface="Segoe UI Light"/>
            </a:endParaRPr>
          </a:p>
        </p:txBody>
      </p:sp>
    </p:spTree>
    <p:extLst>
      <p:ext uri="{BB962C8B-B14F-4D97-AF65-F5344CB8AC3E}">
        <p14:creationId xmlns:p14="http://schemas.microsoft.com/office/powerpoint/2010/main" val="13214377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29895" y="1302726"/>
            <a:ext cx="6776685" cy="6080510"/>
          </a:xfrm>
          <a:prstGeom prst="rect">
            <a:avLst/>
          </a:prstGeom>
        </p:spPr>
      </p:pic>
      <p:sp>
        <p:nvSpPr>
          <p:cNvPr id="3" name="Title 2"/>
          <p:cNvSpPr>
            <a:spLocks noGrp="1"/>
          </p:cNvSpPr>
          <p:nvPr>
            <p:ph type="title"/>
          </p:nvPr>
        </p:nvSpPr>
        <p:spPr/>
        <p:txBody>
          <a:bodyPr/>
          <a:lstStyle/>
          <a:p>
            <a:r>
              <a:rPr lang="en-US" dirty="0"/>
              <a:t>Register App from dev.office.com</a:t>
            </a:r>
          </a:p>
        </p:txBody>
      </p:sp>
    </p:spTree>
    <p:extLst>
      <p:ext uri="{BB962C8B-B14F-4D97-AF65-F5344CB8AC3E}">
        <p14:creationId xmlns:p14="http://schemas.microsoft.com/office/powerpoint/2010/main" val="37522265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62615" y="3078977"/>
            <a:ext cx="5514344" cy="3256987"/>
            <a:chOff x="5240338" y="3342655"/>
            <a:chExt cx="5516562" cy="3258297"/>
          </a:xfrm>
        </p:grpSpPr>
        <p:grpSp>
          <p:nvGrpSpPr>
            <p:cNvPr id="20" name="Group 19"/>
            <p:cNvGrpSpPr/>
            <p:nvPr/>
          </p:nvGrpSpPr>
          <p:grpSpPr>
            <a:xfrm>
              <a:off x="5240338" y="3342655"/>
              <a:ext cx="5516562" cy="3258297"/>
              <a:chOff x="503238" y="38100"/>
              <a:chExt cx="11425238" cy="6748191"/>
            </a:xfrm>
          </p:grpSpPr>
          <p:sp>
            <p:nvSpPr>
              <p:cNvPr id="17" name="Freeform 6"/>
              <p:cNvSpPr>
                <a:spLocks noEditPoints="1"/>
              </p:cNvSpPr>
              <p:nvPr/>
            </p:nvSpPr>
            <p:spPr bwMode="auto">
              <a:xfrm>
                <a:off x="2139951" y="38100"/>
                <a:ext cx="8156575" cy="5713413"/>
              </a:xfrm>
              <a:custGeom>
                <a:avLst/>
                <a:gdLst>
                  <a:gd name="T0" fmla="*/ 2173 w 2173"/>
                  <a:gd name="T1" fmla="*/ 1521 h 1521"/>
                  <a:gd name="T2" fmla="*/ 0 w 2173"/>
                  <a:gd name="T3" fmla="*/ 1521 h 1521"/>
                  <a:gd name="T4" fmla="*/ 0 w 2173"/>
                  <a:gd name="T5" fmla="*/ 1507 h 1521"/>
                  <a:gd name="T6" fmla="*/ 0 w 2173"/>
                  <a:gd name="T7" fmla="*/ 113 h 1521"/>
                  <a:gd name="T8" fmla="*/ 113 w 2173"/>
                  <a:gd name="T9" fmla="*/ 1 h 1521"/>
                  <a:gd name="T10" fmla="*/ 2058 w 2173"/>
                  <a:gd name="T11" fmla="*/ 0 h 1521"/>
                  <a:gd name="T12" fmla="*/ 2173 w 2173"/>
                  <a:gd name="T13" fmla="*/ 116 h 1521"/>
                  <a:gd name="T14" fmla="*/ 2173 w 2173"/>
                  <a:gd name="T15" fmla="*/ 1469 h 1521"/>
                  <a:gd name="T16" fmla="*/ 2173 w 2173"/>
                  <a:gd name="T17" fmla="*/ 1521 h 1521"/>
                  <a:gd name="T18" fmla="*/ 2070 w 2173"/>
                  <a:gd name="T19" fmla="*/ 1419 h 1521"/>
                  <a:gd name="T20" fmla="*/ 2070 w 2173"/>
                  <a:gd name="T21" fmla="*/ 101 h 1521"/>
                  <a:gd name="T22" fmla="*/ 102 w 2173"/>
                  <a:gd name="T23" fmla="*/ 101 h 1521"/>
                  <a:gd name="T24" fmla="*/ 102 w 2173"/>
                  <a:gd name="T25" fmla="*/ 1419 h 1521"/>
                  <a:gd name="T26" fmla="*/ 2070 w 2173"/>
                  <a:gd name="T27" fmla="*/ 1419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3" h="1521">
                    <a:moveTo>
                      <a:pt x="2173" y="1521"/>
                    </a:moveTo>
                    <a:cubicBezTo>
                      <a:pt x="1448" y="1521"/>
                      <a:pt x="725" y="1521"/>
                      <a:pt x="0" y="1521"/>
                    </a:cubicBezTo>
                    <a:cubicBezTo>
                      <a:pt x="0" y="1516"/>
                      <a:pt x="0" y="1512"/>
                      <a:pt x="0" y="1507"/>
                    </a:cubicBezTo>
                    <a:cubicBezTo>
                      <a:pt x="0" y="1042"/>
                      <a:pt x="0" y="578"/>
                      <a:pt x="0" y="113"/>
                    </a:cubicBezTo>
                    <a:cubicBezTo>
                      <a:pt x="0" y="47"/>
                      <a:pt x="47" y="1"/>
                      <a:pt x="113" y="1"/>
                    </a:cubicBezTo>
                    <a:cubicBezTo>
                      <a:pt x="761" y="1"/>
                      <a:pt x="1409" y="1"/>
                      <a:pt x="2058" y="0"/>
                    </a:cubicBezTo>
                    <a:cubicBezTo>
                      <a:pt x="2125" y="0"/>
                      <a:pt x="2173" y="52"/>
                      <a:pt x="2173" y="116"/>
                    </a:cubicBezTo>
                    <a:cubicBezTo>
                      <a:pt x="2173" y="567"/>
                      <a:pt x="2173" y="1018"/>
                      <a:pt x="2173" y="1469"/>
                    </a:cubicBezTo>
                    <a:cubicBezTo>
                      <a:pt x="2173" y="1486"/>
                      <a:pt x="2173" y="1503"/>
                      <a:pt x="2173" y="1521"/>
                    </a:cubicBezTo>
                    <a:close/>
                    <a:moveTo>
                      <a:pt x="2070" y="1419"/>
                    </a:moveTo>
                    <a:cubicBezTo>
                      <a:pt x="2070" y="979"/>
                      <a:pt x="2070" y="540"/>
                      <a:pt x="2070" y="101"/>
                    </a:cubicBezTo>
                    <a:cubicBezTo>
                      <a:pt x="1413" y="101"/>
                      <a:pt x="758" y="101"/>
                      <a:pt x="102" y="101"/>
                    </a:cubicBezTo>
                    <a:cubicBezTo>
                      <a:pt x="102" y="541"/>
                      <a:pt x="102" y="980"/>
                      <a:pt x="102" y="1419"/>
                    </a:cubicBezTo>
                    <a:cubicBezTo>
                      <a:pt x="758" y="1419"/>
                      <a:pt x="1413" y="1419"/>
                      <a:pt x="2070" y="14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8" name="Freeform 7"/>
              <p:cNvSpPr>
                <a:spLocks/>
              </p:cNvSpPr>
              <p:nvPr/>
            </p:nvSpPr>
            <p:spPr bwMode="auto">
              <a:xfrm>
                <a:off x="503238" y="5960792"/>
                <a:ext cx="11425238" cy="825499"/>
              </a:xfrm>
              <a:custGeom>
                <a:avLst/>
                <a:gdLst>
                  <a:gd name="T0" fmla="*/ 1 w 3044"/>
                  <a:gd name="T1" fmla="*/ 0 h 220"/>
                  <a:gd name="T2" fmla="*/ 1250 w 3044"/>
                  <a:gd name="T3" fmla="*/ 0 h 220"/>
                  <a:gd name="T4" fmla="*/ 1250 w 3044"/>
                  <a:gd name="T5" fmla="*/ 16 h 220"/>
                  <a:gd name="T6" fmla="*/ 1318 w 3044"/>
                  <a:gd name="T7" fmla="*/ 83 h 220"/>
                  <a:gd name="T8" fmla="*/ 1752 w 3044"/>
                  <a:gd name="T9" fmla="*/ 83 h 220"/>
                  <a:gd name="T10" fmla="*/ 1763 w 3044"/>
                  <a:gd name="T11" fmla="*/ 83 h 220"/>
                  <a:gd name="T12" fmla="*/ 1794 w 3044"/>
                  <a:gd name="T13" fmla="*/ 52 h 220"/>
                  <a:gd name="T14" fmla="*/ 1794 w 3044"/>
                  <a:gd name="T15" fmla="*/ 4 h 220"/>
                  <a:gd name="T16" fmla="*/ 1795 w 3044"/>
                  <a:gd name="T17" fmla="*/ 0 h 220"/>
                  <a:gd name="T18" fmla="*/ 3042 w 3044"/>
                  <a:gd name="T19" fmla="*/ 0 h 220"/>
                  <a:gd name="T20" fmla="*/ 3042 w 3044"/>
                  <a:gd name="T21" fmla="*/ 112 h 220"/>
                  <a:gd name="T22" fmla="*/ 3022 w 3044"/>
                  <a:gd name="T23" fmla="*/ 139 h 220"/>
                  <a:gd name="T24" fmla="*/ 2927 w 3044"/>
                  <a:gd name="T25" fmla="*/ 176 h 220"/>
                  <a:gd name="T26" fmla="*/ 2741 w 3044"/>
                  <a:gd name="T27" fmla="*/ 206 h 220"/>
                  <a:gd name="T28" fmla="*/ 2402 w 3044"/>
                  <a:gd name="T29" fmla="*/ 217 h 220"/>
                  <a:gd name="T30" fmla="*/ 535 w 3044"/>
                  <a:gd name="T31" fmla="*/ 217 h 220"/>
                  <a:gd name="T32" fmla="*/ 345 w 3044"/>
                  <a:gd name="T33" fmla="*/ 211 h 220"/>
                  <a:gd name="T34" fmla="*/ 103 w 3044"/>
                  <a:gd name="T35" fmla="*/ 173 h 220"/>
                  <a:gd name="T36" fmla="*/ 22 w 3044"/>
                  <a:gd name="T37" fmla="*/ 139 h 220"/>
                  <a:gd name="T38" fmla="*/ 1 w 3044"/>
                  <a:gd name="T39" fmla="*/ 100 h 220"/>
                  <a:gd name="T40" fmla="*/ 1 w 3044"/>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4" h="220">
                    <a:moveTo>
                      <a:pt x="1" y="0"/>
                    </a:moveTo>
                    <a:cubicBezTo>
                      <a:pt x="417" y="0"/>
                      <a:pt x="833" y="0"/>
                      <a:pt x="1250" y="0"/>
                    </a:cubicBezTo>
                    <a:cubicBezTo>
                      <a:pt x="1250" y="6"/>
                      <a:pt x="1251" y="11"/>
                      <a:pt x="1250" y="16"/>
                    </a:cubicBezTo>
                    <a:cubicBezTo>
                      <a:pt x="1249" y="83"/>
                      <a:pt x="1250" y="84"/>
                      <a:pt x="1318" y="83"/>
                    </a:cubicBezTo>
                    <a:cubicBezTo>
                      <a:pt x="1463" y="83"/>
                      <a:pt x="1608" y="83"/>
                      <a:pt x="1752" y="83"/>
                    </a:cubicBezTo>
                    <a:cubicBezTo>
                      <a:pt x="1756" y="83"/>
                      <a:pt x="1759" y="83"/>
                      <a:pt x="1763" y="83"/>
                    </a:cubicBezTo>
                    <a:cubicBezTo>
                      <a:pt x="1783" y="83"/>
                      <a:pt x="1794" y="72"/>
                      <a:pt x="1794" y="52"/>
                    </a:cubicBezTo>
                    <a:cubicBezTo>
                      <a:pt x="1794" y="36"/>
                      <a:pt x="1794" y="20"/>
                      <a:pt x="1794" y="4"/>
                    </a:cubicBezTo>
                    <a:cubicBezTo>
                      <a:pt x="1794" y="3"/>
                      <a:pt x="1794" y="2"/>
                      <a:pt x="1795" y="0"/>
                    </a:cubicBezTo>
                    <a:cubicBezTo>
                      <a:pt x="2210" y="0"/>
                      <a:pt x="2627" y="0"/>
                      <a:pt x="3042" y="0"/>
                    </a:cubicBezTo>
                    <a:cubicBezTo>
                      <a:pt x="3042" y="38"/>
                      <a:pt x="3044" y="75"/>
                      <a:pt x="3042" y="112"/>
                    </a:cubicBezTo>
                    <a:cubicBezTo>
                      <a:pt x="3041" y="121"/>
                      <a:pt x="3030" y="132"/>
                      <a:pt x="3022" y="139"/>
                    </a:cubicBezTo>
                    <a:cubicBezTo>
                      <a:pt x="2994" y="159"/>
                      <a:pt x="2960" y="170"/>
                      <a:pt x="2927" y="176"/>
                    </a:cubicBezTo>
                    <a:cubicBezTo>
                      <a:pt x="2865" y="188"/>
                      <a:pt x="2803" y="198"/>
                      <a:pt x="2741" y="206"/>
                    </a:cubicBezTo>
                    <a:cubicBezTo>
                      <a:pt x="2628" y="220"/>
                      <a:pt x="2515" y="217"/>
                      <a:pt x="2402" y="217"/>
                    </a:cubicBezTo>
                    <a:cubicBezTo>
                      <a:pt x="1779" y="217"/>
                      <a:pt x="1157" y="218"/>
                      <a:pt x="535" y="217"/>
                    </a:cubicBezTo>
                    <a:cubicBezTo>
                      <a:pt x="472" y="217"/>
                      <a:pt x="408" y="215"/>
                      <a:pt x="345" y="211"/>
                    </a:cubicBezTo>
                    <a:cubicBezTo>
                      <a:pt x="263" y="206"/>
                      <a:pt x="182" y="194"/>
                      <a:pt x="103" y="173"/>
                    </a:cubicBezTo>
                    <a:cubicBezTo>
                      <a:pt x="75" y="166"/>
                      <a:pt x="48" y="151"/>
                      <a:pt x="22" y="139"/>
                    </a:cubicBezTo>
                    <a:cubicBezTo>
                      <a:pt x="7" y="131"/>
                      <a:pt x="0" y="117"/>
                      <a:pt x="1" y="100"/>
                    </a:cubicBezTo>
                    <a:cubicBezTo>
                      <a:pt x="2" y="67"/>
                      <a:pt x="1" y="34"/>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 name="Freeform 8"/>
              <p:cNvSpPr>
                <a:spLocks/>
              </p:cNvSpPr>
              <p:nvPr/>
            </p:nvSpPr>
            <p:spPr bwMode="auto">
              <a:xfrm>
                <a:off x="2522538" y="417512"/>
                <a:ext cx="7386638" cy="4951413"/>
              </a:xfrm>
              <a:custGeom>
                <a:avLst/>
                <a:gdLst>
                  <a:gd name="T0" fmla="*/ 1968 w 1968"/>
                  <a:gd name="T1" fmla="*/ 1318 h 1318"/>
                  <a:gd name="T2" fmla="*/ 0 w 1968"/>
                  <a:gd name="T3" fmla="*/ 1318 h 1318"/>
                  <a:gd name="T4" fmla="*/ 0 w 1968"/>
                  <a:gd name="T5" fmla="*/ 0 h 1318"/>
                  <a:gd name="T6" fmla="*/ 1968 w 1968"/>
                  <a:gd name="T7" fmla="*/ 0 h 1318"/>
                  <a:gd name="T8" fmla="*/ 1968 w 1968"/>
                  <a:gd name="T9" fmla="*/ 1318 h 1318"/>
                </a:gdLst>
                <a:ahLst/>
                <a:cxnLst>
                  <a:cxn ang="0">
                    <a:pos x="T0" y="T1"/>
                  </a:cxn>
                  <a:cxn ang="0">
                    <a:pos x="T2" y="T3"/>
                  </a:cxn>
                  <a:cxn ang="0">
                    <a:pos x="T4" y="T5"/>
                  </a:cxn>
                  <a:cxn ang="0">
                    <a:pos x="T6" y="T7"/>
                  </a:cxn>
                  <a:cxn ang="0">
                    <a:pos x="T8" y="T9"/>
                  </a:cxn>
                </a:cxnLst>
                <a:rect l="0" t="0" r="r" b="b"/>
                <a:pathLst>
                  <a:path w="1968" h="1318">
                    <a:moveTo>
                      <a:pt x="1968" y="1318"/>
                    </a:moveTo>
                    <a:cubicBezTo>
                      <a:pt x="1311" y="1318"/>
                      <a:pt x="656" y="1318"/>
                      <a:pt x="0" y="1318"/>
                    </a:cubicBezTo>
                    <a:cubicBezTo>
                      <a:pt x="0" y="879"/>
                      <a:pt x="0" y="440"/>
                      <a:pt x="0" y="0"/>
                    </a:cubicBezTo>
                    <a:cubicBezTo>
                      <a:pt x="656" y="0"/>
                      <a:pt x="1311" y="0"/>
                      <a:pt x="1968" y="0"/>
                    </a:cubicBezTo>
                    <a:cubicBezTo>
                      <a:pt x="1968" y="439"/>
                      <a:pt x="1968" y="878"/>
                      <a:pt x="1968" y="1318"/>
                    </a:cubicBez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sp>
          <p:nvSpPr>
            <p:cNvPr id="22" name="TextBox 21"/>
            <p:cNvSpPr txBox="1"/>
            <p:nvPr/>
          </p:nvSpPr>
          <p:spPr>
            <a:xfrm>
              <a:off x="6402829" y="3765574"/>
              <a:ext cx="3251518" cy="1949275"/>
            </a:xfrm>
            <a:prstGeom prst="rect">
              <a:avLst/>
            </a:prstGeom>
            <a:noFill/>
          </p:spPr>
          <p:txBody>
            <a:bodyPr wrap="none" lIns="0" tIns="0" rIns="0" bIns="0" rtlCol="0">
              <a:spAutoFit/>
            </a:bodyPr>
            <a:lstStyle/>
            <a:p>
              <a:pPr marL="0" marR="0" lvl="0" indent="0" defTabSz="932372" eaLnBrk="1" fontAlgn="auto" latinLnBrk="0" hangingPunct="1">
                <a:lnSpc>
                  <a:spcPct val="90000"/>
                </a:lnSpc>
                <a:spcBef>
                  <a:spcPts val="0"/>
                </a:spcBef>
                <a:spcAft>
                  <a:spcPts val="0"/>
                </a:spcAft>
                <a:buClrTx/>
                <a:buSzTx/>
                <a:buFontTx/>
                <a:buNone/>
                <a:tabLst/>
                <a:defRPr/>
              </a:pPr>
              <a:r>
                <a:rPr kumimoji="0" lang="en-US" sz="13794" b="0" i="0" u="none" strike="noStrike" kern="0" cap="none" spc="0" normalizeH="0" baseline="0" noProof="0" dirty="0">
                  <a:ln>
                    <a:noFill/>
                  </a:ln>
                  <a:gradFill>
                    <a:gsLst>
                      <a:gs pos="3187">
                        <a:srgbClr val="D83B01"/>
                      </a:gs>
                      <a:gs pos="14000">
                        <a:srgbClr val="D83B01"/>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&lt;/&gt;</a:t>
              </a:r>
            </a:p>
          </p:txBody>
        </p:sp>
      </p:grpSp>
      <p:sp>
        <p:nvSpPr>
          <p:cNvPr id="2" name="Title 1"/>
          <p:cNvSpPr>
            <a:spLocks noGrp="1"/>
          </p:cNvSpPr>
          <p:nvPr>
            <p:ph type="title"/>
          </p:nvPr>
        </p:nvSpPr>
        <p:spPr>
          <a:xfrm>
            <a:off x="274639" y="479775"/>
            <a:ext cx="10056812" cy="2179058"/>
          </a:xfrm>
        </p:spPr>
        <p:txBody>
          <a:bodyPr/>
          <a:lstStyle/>
          <a:p>
            <a:r>
              <a:rPr lang="en-US" dirty="0"/>
              <a:t>Intro to the </a:t>
            </a:r>
            <a:br>
              <a:rPr lang="en-US" dirty="0"/>
            </a:br>
            <a:r>
              <a:rPr lang="en-US" dirty="0"/>
              <a:t>Microsoft Graph API </a:t>
            </a:r>
          </a:p>
        </p:txBody>
      </p:sp>
    </p:spTree>
    <p:extLst>
      <p:ext uri="{BB962C8B-B14F-4D97-AF65-F5344CB8AC3E}">
        <p14:creationId xmlns:p14="http://schemas.microsoft.com/office/powerpoint/2010/main" val="231008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2954399"/>
          </a:xfrm>
        </p:spPr>
        <p:txBody>
          <a:bodyPr/>
          <a:lstStyle/>
          <a:p>
            <a:r>
              <a:rPr lang="en-US" dirty="0"/>
              <a:t>Demo</a:t>
            </a:r>
            <a:br>
              <a:rPr lang="en-US" dirty="0"/>
            </a:br>
            <a:r>
              <a:rPr lang="en-US" sz="4000" dirty="0"/>
              <a:t>Documentation</a:t>
            </a:r>
            <a:br>
              <a:rPr lang="en-US" sz="4000" dirty="0"/>
            </a:br>
            <a:r>
              <a:rPr lang="en-US" sz="4000" dirty="0"/>
              <a:t>App registration</a:t>
            </a:r>
            <a:br>
              <a:rPr lang="en-US" sz="4000" dirty="0"/>
            </a:br>
            <a:endParaRPr lang="en-US" sz="4798" dirty="0"/>
          </a:p>
        </p:txBody>
      </p:sp>
      <p:grpSp>
        <p:nvGrpSpPr>
          <p:cNvPr id="3" name="Group 2"/>
          <p:cNvGrpSpPr/>
          <p:nvPr/>
        </p:nvGrpSpPr>
        <p:grpSpPr>
          <a:xfrm>
            <a:off x="6218238" y="2594954"/>
            <a:ext cx="5956376" cy="3713601"/>
            <a:chOff x="7183317" y="4538026"/>
            <a:chExt cx="4740605" cy="2321778"/>
          </a:xfrm>
        </p:grpSpPr>
        <p:sp>
          <p:nvSpPr>
            <p:cNvPr id="5" name="Freeform 293"/>
            <p:cNvSpPr>
              <a:spLocks/>
            </p:cNvSpPr>
            <p:nvPr/>
          </p:nvSpPr>
          <p:spPr bwMode="auto">
            <a:xfrm>
              <a:off x="8760776" y="4820715"/>
              <a:ext cx="901119" cy="2035131"/>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 name="Freeform 294"/>
            <p:cNvSpPr>
              <a:spLocks/>
            </p:cNvSpPr>
            <p:nvPr/>
          </p:nvSpPr>
          <p:spPr bwMode="auto">
            <a:xfrm>
              <a:off x="9593800" y="4884219"/>
              <a:ext cx="661002" cy="1973829"/>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 name="Freeform 295"/>
            <p:cNvSpPr>
              <a:spLocks/>
            </p:cNvSpPr>
            <p:nvPr/>
          </p:nvSpPr>
          <p:spPr bwMode="auto">
            <a:xfrm>
              <a:off x="11324368" y="5070471"/>
              <a:ext cx="599554" cy="1785376"/>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 name="Freeform 296"/>
            <p:cNvSpPr>
              <a:spLocks/>
            </p:cNvSpPr>
            <p:nvPr/>
          </p:nvSpPr>
          <p:spPr bwMode="auto">
            <a:xfrm>
              <a:off x="10356114" y="4881786"/>
              <a:ext cx="908465" cy="1974061"/>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 name="Freeform 331"/>
            <p:cNvSpPr>
              <a:spLocks/>
            </p:cNvSpPr>
            <p:nvPr/>
          </p:nvSpPr>
          <p:spPr bwMode="auto">
            <a:xfrm>
              <a:off x="9333264" y="5826743"/>
              <a:ext cx="225610" cy="1007445"/>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rgbClr val="FF8C00">
                <a:lumMod val="50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 name="Freeform 332"/>
            <p:cNvSpPr>
              <a:spLocks/>
            </p:cNvSpPr>
            <p:nvPr/>
          </p:nvSpPr>
          <p:spPr bwMode="auto">
            <a:xfrm>
              <a:off x="9524488" y="5832664"/>
              <a:ext cx="210494" cy="968372"/>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rgbClr val="FF8C00">
                <a:lumMod val="50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 name="Freeform 389"/>
            <p:cNvSpPr>
              <a:spLocks/>
            </p:cNvSpPr>
            <p:nvPr/>
          </p:nvSpPr>
          <p:spPr bwMode="auto">
            <a:xfrm flipH="1">
              <a:off x="7686612" y="4806599"/>
              <a:ext cx="909069" cy="2052130"/>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 name="Freeform 421"/>
            <p:cNvSpPr>
              <a:spLocks/>
            </p:cNvSpPr>
            <p:nvPr/>
          </p:nvSpPr>
          <p:spPr bwMode="auto">
            <a:xfrm flipH="1">
              <a:off x="7541577" y="6006444"/>
              <a:ext cx="209981" cy="840901"/>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 name="Freeform 422"/>
            <p:cNvSpPr>
              <a:spLocks/>
            </p:cNvSpPr>
            <p:nvPr/>
          </p:nvSpPr>
          <p:spPr bwMode="auto">
            <a:xfrm flipH="1">
              <a:off x="7602220" y="6798346"/>
              <a:ext cx="122916" cy="61458"/>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rgbClr val="FF8C00">
                <a:lumMod val="75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 name="Freeform 423"/>
            <p:cNvSpPr>
              <a:spLocks/>
            </p:cNvSpPr>
            <p:nvPr/>
          </p:nvSpPr>
          <p:spPr bwMode="auto">
            <a:xfrm flipH="1">
              <a:off x="7371815" y="6003260"/>
              <a:ext cx="209981" cy="830927"/>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 name="Freeform 424"/>
            <p:cNvSpPr>
              <a:spLocks/>
            </p:cNvSpPr>
            <p:nvPr/>
          </p:nvSpPr>
          <p:spPr bwMode="auto">
            <a:xfrm flipH="1">
              <a:off x="7402275" y="6798227"/>
              <a:ext cx="122916" cy="61458"/>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rgbClr val="FF8C00">
                <a:lumMod val="75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16" name="Group 15"/>
            <p:cNvGrpSpPr/>
            <p:nvPr/>
          </p:nvGrpSpPr>
          <p:grpSpPr>
            <a:xfrm>
              <a:off x="7375748" y="4702951"/>
              <a:ext cx="384223" cy="545367"/>
              <a:chOff x="7405547" y="4764560"/>
              <a:chExt cx="302717" cy="429678"/>
            </a:xfrm>
          </p:grpSpPr>
          <p:sp>
            <p:nvSpPr>
              <p:cNvPr id="154"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5"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6"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7"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8"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9"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0"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1"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2"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3"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4"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5"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6"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7"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17" name="Freeform 90"/>
            <p:cNvSpPr>
              <a:spLocks/>
            </p:cNvSpPr>
            <p:nvPr/>
          </p:nvSpPr>
          <p:spPr bwMode="auto">
            <a:xfrm>
              <a:off x="9166250" y="5074100"/>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8" name="Freeform 91"/>
            <p:cNvSpPr>
              <a:spLocks/>
            </p:cNvSpPr>
            <p:nvPr/>
          </p:nvSpPr>
          <p:spPr bwMode="auto">
            <a:xfrm>
              <a:off x="9775850" y="5364612"/>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9" name="Rectangle 92"/>
            <p:cNvSpPr>
              <a:spLocks noChangeArrowheads="1"/>
            </p:cNvSpPr>
            <p:nvPr/>
          </p:nvSpPr>
          <p:spPr bwMode="auto">
            <a:xfrm>
              <a:off x="9185300" y="5364612"/>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0" name="Freeform 93"/>
            <p:cNvSpPr>
              <a:spLocks/>
            </p:cNvSpPr>
            <p:nvPr/>
          </p:nvSpPr>
          <p:spPr bwMode="auto">
            <a:xfrm>
              <a:off x="9185300" y="5937700"/>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1" name="Freeform 94"/>
            <p:cNvSpPr>
              <a:spLocks/>
            </p:cNvSpPr>
            <p:nvPr/>
          </p:nvSpPr>
          <p:spPr bwMode="auto">
            <a:xfrm>
              <a:off x="9923488" y="5645600"/>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2" name="Rectangle 98"/>
            <p:cNvSpPr>
              <a:spLocks noChangeArrowheads="1"/>
            </p:cNvSpPr>
            <p:nvPr/>
          </p:nvSpPr>
          <p:spPr bwMode="auto">
            <a:xfrm>
              <a:off x="9828238" y="5593212"/>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3" name="Rectangle 102"/>
            <p:cNvSpPr>
              <a:spLocks noChangeArrowheads="1"/>
            </p:cNvSpPr>
            <p:nvPr/>
          </p:nvSpPr>
          <p:spPr bwMode="auto">
            <a:xfrm>
              <a:off x="9185300" y="5364612"/>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4" name="Rectangle 103"/>
            <p:cNvSpPr>
              <a:spLocks noChangeArrowheads="1"/>
            </p:cNvSpPr>
            <p:nvPr/>
          </p:nvSpPr>
          <p:spPr bwMode="auto">
            <a:xfrm>
              <a:off x="9775850" y="5364612"/>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25" name="Group 24"/>
            <p:cNvGrpSpPr/>
            <p:nvPr/>
          </p:nvGrpSpPr>
          <p:grpSpPr>
            <a:xfrm>
              <a:off x="9346657" y="4578187"/>
              <a:ext cx="385310" cy="539024"/>
              <a:chOff x="9374573" y="4664153"/>
              <a:chExt cx="312233" cy="436794"/>
            </a:xfrm>
          </p:grpSpPr>
          <p:sp>
            <p:nvSpPr>
              <p:cNvPr id="135"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6"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7"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8"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9"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0"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1"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2"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3"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4"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5"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6"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7"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8"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9"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0"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1"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2"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3"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26" name="Freeform 323"/>
            <p:cNvSpPr>
              <a:spLocks/>
            </p:cNvSpPr>
            <p:nvPr/>
          </p:nvSpPr>
          <p:spPr bwMode="auto">
            <a:xfrm>
              <a:off x="9346338"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7" name="Freeform 324"/>
            <p:cNvSpPr>
              <a:spLocks/>
            </p:cNvSpPr>
            <p:nvPr/>
          </p:nvSpPr>
          <p:spPr bwMode="auto">
            <a:xfrm>
              <a:off x="9542314"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8" name="Rectangle 155"/>
            <p:cNvSpPr>
              <a:spLocks noChangeArrowheads="1"/>
            </p:cNvSpPr>
            <p:nvPr/>
          </p:nvSpPr>
          <p:spPr bwMode="auto">
            <a:xfrm>
              <a:off x="7395587" y="5194875"/>
              <a:ext cx="355718" cy="30617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9" name="Freeform 163"/>
            <p:cNvSpPr>
              <a:spLocks/>
            </p:cNvSpPr>
            <p:nvPr/>
          </p:nvSpPr>
          <p:spPr bwMode="auto">
            <a:xfrm>
              <a:off x="7502537" y="5124634"/>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0" name="Group 29"/>
            <p:cNvGrpSpPr/>
            <p:nvPr/>
          </p:nvGrpSpPr>
          <p:grpSpPr>
            <a:xfrm>
              <a:off x="7183317" y="5150771"/>
              <a:ext cx="763845" cy="1011010"/>
              <a:chOff x="7051597" y="5172550"/>
              <a:chExt cx="922338" cy="1220787"/>
            </a:xfrm>
          </p:grpSpPr>
          <p:sp>
            <p:nvSpPr>
              <p:cNvPr id="126"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7"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8"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9"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0"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131"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2"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3"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134"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nvGrpSpPr>
            <p:cNvPr id="31" name="Group 30"/>
            <p:cNvGrpSpPr/>
            <p:nvPr/>
          </p:nvGrpSpPr>
          <p:grpSpPr>
            <a:xfrm>
              <a:off x="10916482" y="4730585"/>
              <a:ext cx="809127" cy="2103604"/>
              <a:chOff x="4725988" y="7138463"/>
              <a:chExt cx="893762" cy="2323642"/>
            </a:xfrm>
          </p:grpSpPr>
          <p:sp>
            <p:nvSpPr>
              <p:cNvPr id="99"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0"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1"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2"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5"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rgbClr val="FF8C00">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6"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7"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rgbClr val="FF8C00">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108" name="Group 107"/>
              <p:cNvGrpSpPr/>
              <p:nvPr/>
            </p:nvGrpSpPr>
            <p:grpSpPr>
              <a:xfrm>
                <a:off x="4895429" y="7138463"/>
                <a:ext cx="432081" cy="562325"/>
                <a:chOff x="4949548" y="7156100"/>
                <a:chExt cx="347110" cy="451741"/>
              </a:xfrm>
            </p:grpSpPr>
            <p:sp>
              <p:nvSpPr>
                <p:cNvPr id="109"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0"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1"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2"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3"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4"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5"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6"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7"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8"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9"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0"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1"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2"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3"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4"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5"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32" name="Freeform 301"/>
            <p:cNvSpPr>
              <a:spLocks/>
            </p:cNvSpPr>
            <p:nvPr/>
          </p:nvSpPr>
          <p:spPr bwMode="auto">
            <a:xfrm>
              <a:off x="11056714" y="6763980"/>
              <a:ext cx="190724" cy="9402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3" name="Freeform 303"/>
            <p:cNvSpPr>
              <a:spLocks/>
            </p:cNvSpPr>
            <p:nvPr/>
          </p:nvSpPr>
          <p:spPr bwMode="auto">
            <a:xfrm>
              <a:off x="11290725" y="6768467"/>
              <a:ext cx="184080" cy="89484"/>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4" name="Group 33"/>
            <p:cNvGrpSpPr/>
            <p:nvPr/>
          </p:nvGrpSpPr>
          <p:grpSpPr>
            <a:xfrm>
              <a:off x="10094772" y="4578187"/>
              <a:ext cx="775032" cy="2280981"/>
              <a:chOff x="10094772" y="4617073"/>
              <a:chExt cx="761819" cy="2242095"/>
            </a:xfrm>
          </p:grpSpPr>
          <p:sp>
            <p:nvSpPr>
              <p:cNvPr id="72"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3"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4"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5"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6"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7"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8"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9"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0"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rgbClr val="BAD80A">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1"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2"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3"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4"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5"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6"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7"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8"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9"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0"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1"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2"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3"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4"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5"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6"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7"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rgbClr val="BAD80A">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98"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35" name="Freeform 286"/>
            <p:cNvSpPr>
              <a:spLocks/>
            </p:cNvSpPr>
            <p:nvPr/>
          </p:nvSpPr>
          <p:spPr bwMode="auto">
            <a:xfrm>
              <a:off x="10739034" y="4917744"/>
              <a:ext cx="122238" cy="44444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36" name="Freeform 276"/>
            <p:cNvSpPr>
              <a:spLocks/>
            </p:cNvSpPr>
            <p:nvPr/>
          </p:nvSpPr>
          <p:spPr bwMode="auto">
            <a:xfrm>
              <a:off x="10718706" y="5308083"/>
              <a:ext cx="162167" cy="91454"/>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rgbClr val="BAD80A">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7" name="Rectangle 96"/>
            <p:cNvSpPr>
              <a:spLocks noChangeArrowheads="1"/>
            </p:cNvSpPr>
            <p:nvPr/>
          </p:nvSpPr>
          <p:spPr bwMode="auto">
            <a:xfrm>
              <a:off x="9828238" y="5593212"/>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8" name="Freeform 97"/>
            <p:cNvSpPr>
              <a:spLocks/>
            </p:cNvSpPr>
            <p:nvPr/>
          </p:nvSpPr>
          <p:spPr bwMode="auto">
            <a:xfrm>
              <a:off x="9947300" y="5332862"/>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9" name="Group 38"/>
            <p:cNvGrpSpPr/>
            <p:nvPr/>
          </p:nvGrpSpPr>
          <p:grpSpPr>
            <a:xfrm>
              <a:off x="8164080" y="4538026"/>
              <a:ext cx="736600" cy="2320703"/>
              <a:chOff x="8164080" y="4538026"/>
              <a:chExt cx="736600" cy="2320703"/>
            </a:xfrm>
          </p:grpSpPr>
          <p:grpSp>
            <p:nvGrpSpPr>
              <p:cNvPr id="40" name="Group 39"/>
              <p:cNvGrpSpPr/>
              <p:nvPr/>
            </p:nvGrpSpPr>
            <p:grpSpPr>
              <a:xfrm>
                <a:off x="8164080" y="4538026"/>
                <a:ext cx="736600" cy="2278663"/>
                <a:chOff x="6086476" y="7174900"/>
                <a:chExt cx="736600" cy="2278663"/>
              </a:xfrm>
            </p:grpSpPr>
            <p:sp>
              <p:nvSpPr>
                <p:cNvPr id="43"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44"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45"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6"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7"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8"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9"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0"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1"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2"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3"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4"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5"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6"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57" name="Group 56"/>
                <p:cNvGrpSpPr/>
                <p:nvPr/>
              </p:nvGrpSpPr>
              <p:grpSpPr>
                <a:xfrm>
                  <a:off x="6275388" y="7174900"/>
                  <a:ext cx="353529" cy="441132"/>
                  <a:chOff x="6770468" y="7164742"/>
                  <a:chExt cx="289365" cy="361068"/>
                </a:xfrm>
              </p:grpSpPr>
              <p:sp>
                <p:nvSpPr>
                  <p:cNvPr id="58"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9"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0"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1"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2"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3"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4"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5"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6"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7"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8"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9"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0"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1"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41"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2"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Tree>
    <p:extLst>
      <p:ext uri="{BB962C8B-B14F-4D97-AF65-F5344CB8AC3E}">
        <p14:creationId xmlns:p14="http://schemas.microsoft.com/office/powerpoint/2010/main" val="128331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gradFill>
                  <a:gsLst>
                    <a:gs pos="64516">
                      <a:schemeClr val="bg1"/>
                    </a:gs>
                    <a:gs pos="53000">
                      <a:schemeClr val="bg1"/>
                    </a:gs>
                  </a:gsLst>
                  <a:lin ang="5400000" scaled="0"/>
                </a:gradFill>
              </a:rPr>
              <a:t>SDKS and Code samples</a:t>
            </a:r>
            <a:endParaRPr lang="en-US" dirty="0"/>
          </a:p>
        </p:txBody>
      </p:sp>
      <p:sp>
        <p:nvSpPr>
          <p:cNvPr id="4" name="Text Placeholder 3"/>
          <p:cNvSpPr>
            <a:spLocks noGrp="1"/>
          </p:cNvSpPr>
          <p:nvPr>
            <p:ph type="body" sz="quarter" idx="12"/>
          </p:nvPr>
        </p:nvSpPr>
        <p:spPr/>
        <p:txBody>
          <a:bodyPr/>
          <a:lstStyle/>
          <a:p>
            <a:r>
              <a:rPr lang="en-US" dirty="0"/>
              <a:t>3</a:t>
            </a:r>
          </a:p>
        </p:txBody>
      </p:sp>
      <p:grpSp>
        <p:nvGrpSpPr>
          <p:cNvPr id="6" name="Group 5"/>
          <p:cNvGrpSpPr/>
          <p:nvPr/>
        </p:nvGrpSpPr>
        <p:grpSpPr>
          <a:xfrm>
            <a:off x="7657415" y="3089559"/>
            <a:ext cx="4509968" cy="3606817"/>
            <a:chOff x="6527800" y="2483620"/>
            <a:chExt cx="5473700" cy="4377555"/>
          </a:xfrm>
        </p:grpSpPr>
        <p:grpSp>
          <p:nvGrpSpPr>
            <p:cNvPr id="126" name="Group 125"/>
            <p:cNvGrpSpPr/>
            <p:nvPr/>
          </p:nvGrpSpPr>
          <p:grpSpPr>
            <a:xfrm flipH="1">
              <a:off x="8613773" y="2483620"/>
              <a:ext cx="1958976" cy="4377555"/>
              <a:chOff x="8956675" y="449263"/>
              <a:chExt cx="2063751" cy="4611687"/>
            </a:xfrm>
          </p:grpSpPr>
          <p:sp>
            <p:nvSpPr>
              <p:cNvPr id="9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6"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7"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8"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9"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0"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1"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2"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3"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4"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5"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6"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7"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8"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9"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0"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1"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2"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3"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4"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5"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8" name="Group 127"/>
            <p:cNvGrpSpPr/>
            <p:nvPr/>
          </p:nvGrpSpPr>
          <p:grpSpPr>
            <a:xfrm>
              <a:off x="6527800" y="3994753"/>
              <a:ext cx="3240121" cy="2863247"/>
              <a:chOff x="7045326" y="4452083"/>
              <a:chExt cx="2722595" cy="2405917"/>
            </a:xfrm>
          </p:grpSpPr>
          <p:sp>
            <p:nvSpPr>
              <p:cNvPr id="2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7" name="Group 126"/>
            <p:cNvGrpSpPr/>
            <p:nvPr/>
          </p:nvGrpSpPr>
          <p:grpSpPr>
            <a:xfrm>
              <a:off x="10091976" y="4361890"/>
              <a:ext cx="1909524" cy="2419674"/>
              <a:chOff x="10091976" y="4967384"/>
              <a:chExt cx="1431688" cy="1814179"/>
            </a:xfrm>
          </p:grpSpPr>
          <p:sp>
            <p:nvSpPr>
              <p:cNvPr id="3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4"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5"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6"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9"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0"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1"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2"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3"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6"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7"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9"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0"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1"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sp>
        <p:nvSpPr>
          <p:cNvPr id="71" name="Freeform 70"/>
          <p:cNvSpPr>
            <a:spLocks noChangeAspect="1" noEditPoints="1"/>
          </p:cNvSpPr>
          <p:nvPr/>
        </p:nvSpPr>
        <p:spPr bwMode="black">
          <a:xfrm>
            <a:off x="438888" y="6473171"/>
            <a:ext cx="1009446" cy="22320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Tree>
    <p:extLst>
      <p:ext uri="{BB962C8B-B14F-4D97-AF65-F5344CB8AC3E}">
        <p14:creationId xmlns:p14="http://schemas.microsoft.com/office/powerpoint/2010/main" val="156351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2289858"/>
          </a:xfrm>
        </p:spPr>
        <p:txBody>
          <a:bodyPr/>
          <a:lstStyle/>
          <a:p>
            <a:r>
              <a:rPr lang="en-US" dirty="0"/>
              <a:t>Demo</a:t>
            </a:r>
            <a:br>
              <a:rPr lang="en-US" dirty="0"/>
            </a:br>
            <a:r>
              <a:rPr lang="en-US" sz="4000" dirty="0"/>
              <a:t>SDKs</a:t>
            </a:r>
            <a:br>
              <a:rPr lang="en-US" sz="4000" dirty="0"/>
            </a:br>
            <a:r>
              <a:rPr lang="en-US" sz="4000" dirty="0"/>
              <a:t>Code samples</a:t>
            </a:r>
            <a:endParaRPr lang="en-US" sz="4798" dirty="0"/>
          </a:p>
        </p:txBody>
      </p:sp>
      <p:grpSp>
        <p:nvGrpSpPr>
          <p:cNvPr id="3" name="Group 2"/>
          <p:cNvGrpSpPr/>
          <p:nvPr/>
        </p:nvGrpSpPr>
        <p:grpSpPr>
          <a:xfrm>
            <a:off x="5529843" y="2842315"/>
            <a:ext cx="6162309" cy="3760037"/>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spTree>
    <p:extLst>
      <p:ext uri="{BB962C8B-B14F-4D97-AF65-F5344CB8AC3E}">
        <p14:creationId xmlns:p14="http://schemas.microsoft.com/office/powerpoint/2010/main" val="243325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Resources</a:t>
            </a:r>
          </a:p>
        </p:txBody>
      </p:sp>
      <p:sp>
        <p:nvSpPr>
          <p:cNvPr id="3" name="Text Placeholder 2"/>
          <p:cNvSpPr>
            <a:spLocks noGrp="1"/>
          </p:cNvSpPr>
          <p:nvPr>
            <p:ph type="body" sz="quarter" idx="12"/>
          </p:nvPr>
        </p:nvSpPr>
        <p:spPr/>
        <p:txBody>
          <a:bodyPr/>
          <a:lstStyle/>
          <a:p>
            <a:r>
              <a:rPr lang="en-US" dirty="0"/>
              <a:t>4</a:t>
            </a:r>
          </a:p>
        </p:txBody>
      </p:sp>
    </p:spTree>
    <p:extLst>
      <p:ext uri="{BB962C8B-B14F-4D97-AF65-F5344CB8AC3E}">
        <p14:creationId xmlns:p14="http://schemas.microsoft.com/office/powerpoint/2010/main" val="392934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4294967295"/>
          </p:nvPr>
        </p:nvSpPr>
        <p:spPr>
          <a:xfrm>
            <a:off x="307226" y="1563962"/>
            <a:ext cx="12053765" cy="1881795"/>
          </a:xfrm>
        </p:spPr>
        <p:txBody>
          <a:bodyPr vert="horz" wrap="square" lIns="146115" tIns="91321" rIns="146115" bIns="91321" rtlCol="0">
            <a:spAutoFit/>
          </a:bodyPr>
          <a:lstStyle/>
          <a:p>
            <a:pPr marL="342834" indent="-342834" defTabSz="932563">
              <a:spcBef>
                <a:spcPts val="2397"/>
              </a:spcBef>
              <a:buClr>
                <a:schemeClr val="tx2"/>
              </a:buClr>
              <a:buBlip>
                <a:blip r:embed="rId3"/>
              </a:buBlip>
            </a:pPr>
            <a:r>
              <a:rPr lang="en-US" sz="3795" dirty="0">
                <a:gradFill>
                  <a:gsLst>
                    <a:gs pos="1250">
                      <a:schemeClr val="tx1"/>
                    </a:gs>
                    <a:gs pos="100000">
                      <a:schemeClr val="tx1"/>
                    </a:gs>
                  </a:gsLst>
                  <a:lin ang="5400000" scaled="0"/>
                </a:gradFill>
              </a:rPr>
              <a:t>Documentation, samples and more:</a:t>
            </a:r>
          </a:p>
          <a:p>
            <a:pPr defTabSz="932563">
              <a:spcBef>
                <a:spcPts val="2397"/>
              </a:spcBef>
              <a:buClr>
                <a:schemeClr val="tx2"/>
              </a:buClr>
            </a:pPr>
            <a:r>
              <a:rPr lang="en-US" sz="3795" dirty="0">
                <a:gradFill>
                  <a:gsLst>
                    <a:gs pos="1250">
                      <a:schemeClr val="tx1"/>
                    </a:gs>
                    <a:gs pos="100000">
                      <a:schemeClr val="tx1"/>
                    </a:gs>
                  </a:gsLst>
                  <a:lin ang="5400000" scaled="0"/>
                </a:gradFill>
              </a:rPr>
              <a:t>	</a:t>
            </a:r>
            <a:r>
              <a:rPr lang="en-US" sz="5999" dirty="0">
                <a:gradFill>
                  <a:gsLst>
                    <a:gs pos="1250">
                      <a:schemeClr val="tx1"/>
                    </a:gs>
                    <a:gs pos="100000">
                      <a:schemeClr val="tx1"/>
                    </a:gs>
                  </a:gsLst>
                  <a:lin ang="5400000" scaled="0"/>
                </a:gradFill>
              </a:rPr>
              <a:t>https://graph.microsoft.com/</a:t>
            </a:r>
          </a:p>
        </p:txBody>
      </p:sp>
      <p:sp>
        <p:nvSpPr>
          <p:cNvPr id="2" name="Title 1"/>
          <p:cNvSpPr>
            <a:spLocks noGrp="1"/>
          </p:cNvSpPr>
          <p:nvPr>
            <p:ph type="title" idx="4294967295"/>
          </p:nvPr>
        </p:nvSpPr>
        <p:spPr>
          <a:xfrm>
            <a:off x="273895" y="309220"/>
            <a:ext cx="11887100" cy="915858"/>
          </a:xfrm>
        </p:spPr>
        <p:txBody>
          <a:bodyPr/>
          <a:lstStyle/>
          <a:p>
            <a:r>
              <a:rPr lang="en-US" dirty="0">
                <a:solidFill>
                  <a:schemeClr val="tx1"/>
                </a:solidFill>
              </a:rPr>
              <a:t>Resources</a:t>
            </a:r>
          </a:p>
        </p:txBody>
      </p:sp>
      <p:sp>
        <p:nvSpPr>
          <p:cNvPr id="13" name="Text Placeholder 7"/>
          <p:cNvSpPr txBox="1">
            <a:spLocks/>
          </p:cNvSpPr>
          <p:nvPr/>
        </p:nvSpPr>
        <p:spPr>
          <a:xfrm>
            <a:off x="344074" y="3521309"/>
            <a:ext cx="12054435" cy="1570442"/>
          </a:xfrm>
          <a:prstGeom prst="rect">
            <a:avLst/>
          </a:prstGeom>
        </p:spPr>
        <p:txBody>
          <a:bodyPr vert="horz" wrap="square" lIns="146115" tIns="91321" rIns="146115" bIns="91321"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397"/>
              </a:spcBef>
            </a:pPr>
            <a:r>
              <a:rPr lang="en-US" sz="3795" dirty="0">
                <a:gradFill>
                  <a:gsLst>
                    <a:gs pos="1250">
                      <a:schemeClr val="tx1"/>
                    </a:gs>
                    <a:gs pos="100000">
                      <a:schemeClr val="tx1"/>
                    </a:gs>
                  </a:gsLst>
                  <a:lin ang="5400000" scaled="0"/>
                </a:gradFill>
              </a:rPr>
              <a:t>Stack overflow: </a:t>
            </a:r>
          </a:p>
          <a:p>
            <a:pPr marL="0" indent="0" defTabSz="932563">
              <a:spcBef>
                <a:spcPts val="2397"/>
              </a:spcBef>
              <a:buNone/>
            </a:pPr>
            <a:r>
              <a:rPr lang="en-US" sz="3795" dirty="0">
                <a:gradFill>
                  <a:gsLst>
                    <a:gs pos="1250">
                      <a:schemeClr val="tx1"/>
                    </a:gs>
                    <a:gs pos="100000">
                      <a:schemeClr val="tx1"/>
                    </a:gs>
                  </a:gsLst>
                  <a:lin ang="5400000" scaled="0"/>
                </a:gradFill>
              </a:rPr>
              <a:t>	[</a:t>
            </a:r>
            <a:r>
              <a:rPr lang="en-US" sz="3795" dirty="0" err="1">
                <a:gradFill>
                  <a:gsLst>
                    <a:gs pos="1250">
                      <a:schemeClr val="tx1"/>
                    </a:gs>
                    <a:gs pos="100000">
                      <a:schemeClr val="tx1"/>
                    </a:gs>
                  </a:gsLst>
                  <a:lin ang="5400000" scaled="0"/>
                </a:gradFill>
              </a:rPr>
              <a:t>MicrosoftGraph</a:t>
            </a:r>
            <a:r>
              <a:rPr lang="en-US" sz="3795">
                <a:gradFill>
                  <a:gsLst>
                    <a:gs pos="1250">
                      <a:schemeClr val="tx1"/>
                    </a:gs>
                    <a:gs pos="100000">
                      <a:schemeClr val="tx1"/>
                    </a:gs>
                  </a:gsLst>
                  <a:lin ang="5400000" scaled="0"/>
                </a:gradFill>
              </a:rPr>
              <a:t>] and [Office365]</a:t>
            </a:r>
            <a:endParaRPr lang="en-US" sz="3795" dirty="0">
              <a:gradFill>
                <a:gsLst>
                  <a:gs pos="1250">
                    <a:schemeClr val="tx1"/>
                  </a:gs>
                  <a:gs pos="100000">
                    <a:schemeClr val="tx1"/>
                  </a:gs>
                </a:gsLst>
                <a:lin ang="5400000" scaled="0"/>
              </a:gradFill>
            </a:endParaRPr>
          </a:p>
        </p:txBody>
      </p:sp>
      <p:sp>
        <p:nvSpPr>
          <p:cNvPr id="9" name="Text Placeholder 7"/>
          <p:cNvSpPr txBox="1">
            <a:spLocks/>
          </p:cNvSpPr>
          <p:nvPr/>
        </p:nvSpPr>
        <p:spPr>
          <a:xfrm>
            <a:off x="344074" y="5064760"/>
            <a:ext cx="12054435" cy="1570442"/>
          </a:xfrm>
          <a:prstGeom prst="rect">
            <a:avLst/>
          </a:prstGeom>
        </p:spPr>
        <p:txBody>
          <a:bodyPr vert="horz" wrap="square" lIns="146115" tIns="91321" rIns="146115" bIns="91321"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397"/>
              </a:spcBef>
            </a:pPr>
            <a:r>
              <a:rPr lang="en-US" sz="3795" dirty="0">
                <a:gradFill>
                  <a:gsLst>
                    <a:gs pos="1250">
                      <a:schemeClr val="tx1"/>
                    </a:gs>
                    <a:gs pos="100000">
                      <a:schemeClr val="tx1"/>
                    </a:gs>
                  </a:gsLst>
                  <a:lin ang="5400000" scaled="0"/>
                </a:gradFill>
              </a:rPr>
              <a:t>Twitter: </a:t>
            </a:r>
          </a:p>
          <a:p>
            <a:pPr marL="0" indent="0" defTabSz="932563">
              <a:spcBef>
                <a:spcPts val="2397"/>
              </a:spcBef>
              <a:buNone/>
            </a:pPr>
            <a:r>
              <a:rPr lang="en-US" sz="3795" dirty="0">
                <a:gradFill>
                  <a:gsLst>
                    <a:gs pos="1250">
                      <a:schemeClr val="tx1"/>
                    </a:gs>
                    <a:gs pos="100000">
                      <a:schemeClr val="tx1"/>
                    </a:gs>
                  </a:gsLst>
                  <a:lin ang="5400000" scaled="0"/>
                </a:gradFill>
              </a:rPr>
              <a:t>	#</a:t>
            </a:r>
            <a:r>
              <a:rPr lang="en-US" sz="3795" dirty="0" err="1">
                <a:gradFill>
                  <a:gsLst>
                    <a:gs pos="1250">
                      <a:schemeClr val="tx1"/>
                    </a:gs>
                    <a:gs pos="100000">
                      <a:schemeClr val="tx1"/>
                    </a:gs>
                  </a:gsLst>
                  <a:lin ang="5400000" scaled="0"/>
                </a:gradFill>
              </a:rPr>
              <a:t>MicrosoftGraph</a:t>
            </a:r>
            <a:r>
              <a:rPr lang="en-US" sz="3795" dirty="0">
                <a:gradFill>
                  <a:gsLst>
                    <a:gs pos="1250">
                      <a:schemeClr val="tx1"/>
                    </a:gs>
                    <a:gs pos="100000">
                      <a:schemeClr val="tx1"/>
                    </a:gs>
                  </a:gsLst>
                  <a:lin ang="5400000" scaled="0"/>
                </a:gradFill>
              </a:rPr>
              <a:t> and </a:t>
            </a:r>
            <a:r>
              <a:rPr lang="en-US" sz="3795">
                <a:gradFill>
                  <a:gsLst>
                    <a:gs pos="1250">
                      <a:schemeClr val="tx1"/>
                    </a:gs>
                    <a:gs pos="100000">
                      <a:schemeClr val="tx1"/>
                    </a:gs>
                  </a:gsLst>
                  <a:lin ang="5400000" scaled="0"/>
                </a:gradFill>
              </a:rPr>
              <a:t>#Office365dev</a:t>
            </a:r>
            <a:endParaRPr lang="en-US" sz="3795"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28592533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0.02413 -9.99773E-7 L 1.64412E-6 -9.99773E-7 " pathEditMode="relative" rAng="0" ptsTypes="AA">
                                      <p:cBhvr>
                                        <p:cTn id="9" dur="500" fill="hold"/>
                                        <p:tgtEl>
                                          <p:spTgt spid="8"/>
                                        </p:tgtEl>
                                        <p:attrNameLst>
                                          <p:attrName>ppt_x</p:attrName>
                                          <p:attrName>ppt_y</p:attrName>
                                        </p:attrNameLst>
                                      </p:cBhvr>
                                      <p:rCtr x="1200" y="0"/>
                                    </p:animMotion>
                                  </p:childTnLst>
                                </p:cTn>
                              </p:par>
                              <p:par>
                                <p:cTn id="10" presetID="10" presetClass="entr" presetSubtype="0" fill="hold" grpId="0" nodeType="withEffect">
                                  <p:stCondLst>
                                    <p:cond delay="1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63" presetClass="path" presetSubtype="0" decel="100000" fill="hold" grpId="1" nodeType="withEffect">
                                  <p:stCondLst>
                                    <p:cond delay="1000"/>
                                  </p:stCondLst>
                                  <p:childTnLst>
                                    <p:animMotion origin="layout" path="M -0.02412 -1.37469E-6 L -4.27623E-6 -1.37469E-6 " pathEditMode="relative" rAng="0" ptsTypes="AA">
                                      <p:cBhvr>
                                        <p:cTn id="14" dur="500" fill="hold"/>
                                        <p:tgtEl>
                                          <p:spTgt spid="13"/>
                                        </p:tgtEl>
                                        <p:attrNameLst>
                                          <p:attrName>ppt_x</p:attrName>
                                          <p:attrName>ppt_y</p:attrName>
                                        </p:attrNameLst>
                                      </p:cBhvr>
                                      <p:rCtr x="1200" y="0"/>
                                    </p:animMotion>
                                  </p:childTnLst>
                                </p:cTn>
                              </p:par>
                              <p:par>
                                <p:cTn id="15" presetID="10" presetClass="entr" presetSubtype="0"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63" presetClass="path" presetSubtype="0" decel="100000" fill="hold" grpId="1" nodeType="withEffect">
                                  <p:stCondLst>
                                    <p:cond delay="1000"/>
                                  </p:stCondLst>
                                  <p:childTnLst>
                                    <p:animMotion origin="layout" path="M -0.02412 -2.70393E-7 L -4.27623E-6 -2.70393E-7 " pathEditMode="relative" rAng="0" ptsTypes="AA">
                                      <p:cBhvr>
                                        <p:cTn id="19" dur="500" fill="hold"/>
                                        <p:tgtEl>
                                          <p:spTgt spid="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3" grpId="0"/>
      <p:bldP spid="13" grpId="1"/>
      <p:bldP spid="9" grpId="0"/>
      <p:bldP spid="9"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631238" y="2176463"/>
            <a:ext cx="2369766" cy="1554477"/>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r>
              <a:rPr lang="en-US" dirty="0"/>
              <a:t>Further reading…</a:t>
            </a:r>
          </a:p>
        </p:txBody>
      </p:sp>
      <p:sp>
        <p:nvSpPr>
          <p:cNvPr id="3" name="Text Placeholder 2"/>
          <p:cNvSpPr>
            <a:spLocks noGrp="1"/>
          </p:cNvSpPr>
          <p:nvPr>
            <p:ph type="body" sz="quarter" idx="4294967295"/>
          </p:nvPr>
        </p:nvSpPr>
        <p:spPr>
          <a:xfrm>
            <a:off x="332459" y="3459751"/>
            <a:ext cx="11612561" cy="2252924"/>
          </a:xfrm>
        </p:spPr>
        <p:txBody>
          <a:bodyPr/>
          <a:lstStyle/>
          <a:p>
            <a:pPr marL="0" indent="0">
              <a:buNone/>
            </a:pPr>
            <a:r>
              <a:rPr lang="en-US" sz="3200" dirty="0">
                <a:hlinkClick r:id="rId2"/>
              </a:rPr>
              <a:t>Getting Started with  APIs</a:t>
            </a:r>
            <a:endParaRPr lang="en-US" sz="3200" dirty="0"/>
          </a:p>
          <a:p>
            <a:pPr marL="0" indent="0">
              <a:buNone/>
            </a:pPr>
            <a:r>
              <a:rPr lang="en-US" sz="3200" dirty="0">
                <a:hlinkClick r:id="rId3"/>
              </a:rPr>
              <a:t>Microsoft Graph API Code Samples  </a:t>
            </a:r>
            <a:endParaRPr lang="en-US" sz="3200" dirty="0"/>
          </a:p>
          <a:p>
            <a:pPr marL="0" indent="0">
              <a:buNone/>
            </a:pPr>
            <a:r>
              <a:rPr lang="en-US" sz="3200" dirty="0">
                <a:hlinkClick r:id="rId3"/>
              </a:rPr>
              <a:t>Microsoft Graph </a:t>
            </a:r>
            <a:r>
              <a:rPr lang="en-US" sz="3200" dirty="0">
                <a:hlinkClick r:id="rId4"/>
              </a:rPr>
              <a:t>API Training videos &amp; hands on labs </a:t>
            </a:r>
            <a:endParaRPr lang="en-US" sz="3200" dirty="0"/>
          </a:p>
          <a:p>
            <a:pPr marL="0" indent="0">
              <a:buNone/>
            </a:pPr>
            <a:r>
              <a:rPr lang="en-US" sz="3200" dirty="0">
                <a:hlinkClick r:id="rId3"/>
              </a:rPr>
              <a:t>Microsoft Graph </a:t>
            </a:r>
            <a:r>
              <a:rPr lang="en-US" sz="3200" dirty="0">
                <a:hlinkClick r:id="rId5"/>
              </a:rPr>
              <a:t>API documentation</a:t>
            </a:r>
            <a:endParaRPr lang="en-US" sz="3200" dirty="0"/>
          </a:p>
        </p:txBody>
      </p:sp>
      <p:grpSp>
        <p:nvGrpSpPr>
          <p:cNvPr id="4" name="Group 3"/>
          <p:cNvGrpSpPr/>
          <p:nvPr/>
        </p:nvGrpSpPr>
        <p:grpSpPr>
          <a:xfrm>
            <a:off x="8595651" y="2113047"/>
            <a:ext cx="4084253" cy="5486900"/>
            <a:chOff x="7841294" y="1339954"/>
            <a:chExt cx="4004533" cy="5379802"/>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5"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grpSp>
    </p:spTree>
    <p:extLst>
      <p:ext uri="{BB962C8B-B14F-4D97-AF65-F5344CB8AC3E}">
        <p14:creationId xmlns:p14="http://schemas.microsoft.com/office/powerpoint/2010/main" val="79245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Developer Program</a:t>
            </a:r>
          </a:p>
        </p:txBody>
      </p:sp>
      <p:sp>
        <p:nvSpPr>
          <p:cNvPr id="7" name="Content Placeholder 6"/>
          <p:cNvSpPr>
            <a:spLocks noGrp="1"/>
          </p:cNvSpPr>
          <p:nvPr>
            <p:ph type="body" sz="quarter" idx="4294967295"/>
          </p:nvPr>
        </p:nvSpPr>
        <p:spPr>
          <a:xfrm>
            <a:off x="0" y="5197475"/>
            <a:ext cx="12192000" cy="615950"/>
          </a:xfrm>
          <a:prstGeom prst="rect">
            <a:avLst/>
          </a:prstGeom>
        </p:spPr>
        <p:txBody>
          <a:bodyPr/>
          <a:lstStyle/>
          <a:p>
            <a:pPr marL="0" indent="0" algn="ctr">
              <a:buNone/>
            </a:pPr>
            <a:r>
              <a:rPr lang="en-US" sz="3137" dirty="0">
                <a:hlinkClick r:id="rId3"/>
              </a:rPr>
              <a:t>http://dev.office.com/devprogram</a:t>
            </a:r>
            <a:r>
              <a:rPr lang="en-US" sz="3137" dirty="0"/>
              <a:t> </a:t>
            </a:r>
          </a:p>
        </p:txBody>
      </p:sp>
      <p:grpSp>
        <p:nvGrpSpPr>
          <p:cNvPr id="83" name="Group 82"/>
          <p:cNvGrpSpPr/>
          <p:nvPr/>
        </p:nvGrpSpPr>
        <p:grpSpPr>
          <a:xfrm>
            <a:off x="4693071" y="3204681"/>
            <a:ext cx="3053448" cy="3742884"/>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grpSp>
      <p:grpSp>
        <p:nvGrpSpPr>
          <p:cNvPr id="294" name="Group 293"/>
          <p:cNvGrpSpPr/>
          <p:nvPr/>
        </p:nvGrpSpPr>
        <p:grpSpPr>
          <a:xfrm>
            <a:off x="579438" y="2328695"/>
            <a:ext cx="2290317" cy="1899930"/>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E-mail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4224" y="2351088"/>
            <a:ext cx="1610489" cy="2181149"/>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6" name="TextBox 1125"/>
              <p:cNvSpPr txBox="1"/>
              <p:nvPr/>
            </p:nvSpPr>
            <p:spPr>
              <a:xfrm>
                <a:off x="3534023" y="2405361"/>
                <a:ext cx="1223320" cy="489365"/>
              </a:xfrm>
              <a:prstGeom prst="rect">
                <a:avLst/>
              </a:prstGeom>
              <a:noFill/>
            </p:spPr>
            <p:txBody>
              <a:bodyPr wrap="square" lIns="0" tIns="146304" rIns="0" bIns="146304" rtlCol="0" anchor="ctr" anchorCtr="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grpSp>
        <p:nvGrpSpPr>
          <p:cNvPr id="302" name="Group 301"/>
          <p:cNvGrpSpPr/>
          <p:nvPr/>
        </p:nvGrpSpPr>
        <p:grpSpPr>
          <a:xfrm>
            <a:off x="5549182" y="2281789"/>
            <a:ext cx="1610489" cy="1946836"/>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4139" y="2281637"/>
            <a:ext cx="1745006" cy="1946989"/>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3615" y="2284413"/>
            <a:ext cx="1610489" cy="1793351"/>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spTree>
    <p:extLst>
      <p:ext uri="{BB962C8B-B14F-4D97-AF65-F5344CB8AC3E}">
        <p14:creationId xmlns:p14="http://schemas.microsoft.com/office/powerpoint/2010/main" val="2151919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1187" y="1498983"/>
            <a:ext cx="3644838" cy="332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67" name="AutoShape 151"/>
          <p:cNvSpPr>
            <a:spLocks noChangeAspect="1" noChangeArrowheads="1" noTextEdit="1"/>
          </p:cNvSpPr>
          <p:nvPr/>
        </p:nvSpPr>
        <p:spPr bwMode="auto">
          <a:xfrm>
            <a:off x="8210294" y="4919716"/>
            <a:ext cx="365573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82" name="AutoShape 167"/>
          <p:cNvSpPr>
            <a:spLocks noChangeAspect="1" noChangeArrowheads="1" noTextEdit="1"/>
          </p:cNvSpPr>
          <p:nvPr/>
        </p:nvSpPr>
        <p:spPr bwMode="auto">
          <a:xfrm>
            <a:off x="6316284" y="4919716"/>
            <a:ext cx="169947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91" name="AutoShape 177"/>
          <p:cNvSpPr>
            <a:spLocks noChangeAspect="1" noChangeArrowheads="1" noTextEdit="1"/>
          </p:cNvSpPr>
          <p:nvPr/>
        </p:nvSpPr>
        <p:spPr bwMode="auto">
          <a:xfrm>
            <a:off x="4400487" y="4919716"/>
            <a:ext cx="1710366"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31" name="AutoShape 219"/>
          <p:cNvSpPr>
            <a:spLocks noChangeAspect="1" noChangeArrowheads="1" noTextEdit="1"/>
          </p:cNvSpPr>
          <p:nvPr/>
        </p:nvSpPr>
        <p:spPr bwMode="auto">
          <a:xfrm>
            <a:off x="2484692" y="3240475"/>
            <a:ext cx="1710367"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68" name="AutoShape 257"/>
          <p:cNvSpPr>
            <a:spLocks noChangeAspect="1" noChangeArrowheads="1" noTextEdit="1"/>
          </p:cNvSpPr>
          <p:nvPr/>
        </p:nvSpPr>
        <p:spPr bwMode="auto">
          <a:xfrm>
            <a:off x="581346" y="3240475"/>
            <a:ext cx="1697915"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AutoShape 3"/>
          <p:cNvSpPr>
            <a:spLocks noChangeAspect="1" noChangeArrowheads="1" noTextEdit="1"/>
          </p:cNvSpPr>
          <p:nvPr/>
        </p:nvSpPr>
        <p:spPr bwMode="auto">
          <a:xfrm>
            <a:off x="581345" y="1498982"/>
            <a:ext cx="1697916" cy="154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6" name="AutoShape 77"/>
          <p:cNvSpPr>
            <a:spLocks noChangeAspect="1" noChangeArrowheads="1" noTextEdit="1"/>
          </p:cNvSpPr>
          <p:nvPr/>
        </p:nvSpPr>
        <p:spPr bwMode="auto">
          <a:xfrm>
            <a:off x="4400488" y="1498984"/>
            <a:ext cx="1710365" cy="154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20" name="Group 19"/>
          <p:cNvGrpSpPr/>
          <p:nvPr/>
        </p:nvGrpSpPr>
        <p:grpSpPr>
          <a:xfrm>
            <a:off x="446695" y="1211263"/>
            <a:ext cx="5524839" cy="1865385"/>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82880" tIns="44821" rIns="89642" bIns="44821" numCol="1" anchor="ctr" anchorCtr="0" compatLnSpc="1">
              <a:prstTxWarp prst="textNoShape">
                <a:avLst/>
              </a:prstTxWarp>
            </a:bodyPr>
            <a:lstStyle/>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Office 365 Network</a:t>
              </a:r>
            </a:p>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3"/>
                </a:rPr>
                <a:t>https://www.yammer.com/itpronetwork</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 name="Group 21"/>
          <p:cNvGrpSpPr/>
          <p:nvPr/>
        </p:nvGrpSpPr>
        <p:grpSpPr>
          <a:xfrm>
            <a:off x="8206628" y="1217640"/>
            <a:ext cx="3783948" cy="3622263"/>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3" name="Rectangle 103"/>
              <p:cNvSpPr/>
              <p:nvPr/>
            </p:nvSpPr>
            <p:spPr>
              <a:xfrm>
                <a:off x="8232083" y="2240200"/>
                <a:ext cx="3633944" cy="358283"/>
              </a:xfrm>
              <a:prstGeom prst="rect">
                <a:avLst/>
              </a:prstGeom>
            </p:spPr>
            <p:txBody>
              <a:bodyPr wrap="square" lIns="0" rIns="0" bIns="89642" anchor="b" anchorCtr="0">
                <a:spAutoFit/>
              </a:bodyPr>
              <a:lstStyle/>
              <a:p>
                <a:pPr marL="0" marR="0" lvl="0" indent="0" algn="ctr"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4"/>
                  </a:rPr>
                  <a:t>@</a:t>
                </a:r>
                <a:r>
                  <a:rPr kumimoji="0" lang="en-US" sz="1800" b="0" i="0" u="none" strike="noStrike" kern="1200" cap="none" spc="0" normalizeH="0" baseline="0" noProof="0" dirty="0" err="1">
                    <a:ln>
                      <a:noFill/>
                    </a:ln>
                    <a:solidFill>
                      <a:srgbClr val="404040"/>
                    </a:solidFill>
                    <a:effectLst/>
                    <a:uLnTx/>
                    <a:uFillTx/>
                    <a:latin typeface="Segoe UI"/>
                    <a:ea typeface="+mn-ea"/>
                    <a:cs typeface="+mn-cs"/>
                    <a:hlinkClick r:id="rId4"/>
                  </a:rPr>
                  <a:t>OfficeDev</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44" name="Rectangle 104"/>
              <p:cNvSpPr/>
              <p:nvPr/>
            </p:nvSpPr>
            <p:spPr>
              <a:xfrm>
                <a:off x="8247644" y="1490659"/>
                <a:ext cx="3644837" cy="850899"/>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Twitter</a:t>
                </a:r>
              </a:p>
            </p:txBody>
          </p:sp>
        </p:grpSp>
      </p:grpSp>
      <p:grpSp>
        <p:nvGrpSpPr>
          <p:cNvPr id="566" name="Group 565"/>
          <p:cNvGrpSpPr/>
          <p:nvPr/>
        </p:nvGrpSpPr>
        <p:grpSpPr>
          <a:xfrm>
            <a:off x="8222186" y="3155795"/>
            <a:ext cx="1836214" cy="1684108"/>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grpSp>
        <p:nvGrpSpPr>
          <p:cNvPr id="558" name="Group 557"/>
          <p:cNvGrpSpPr/>
          <p:nvPr/>
        </p:nvGrpSpPr>
        <p:grpSpPr>
          <a:xfrm>
            <a:off x="4422352" y="4917049"/>
            <a:ext cx="1777726" cy="1605636"/>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069" y="1211264"/>
            <a:ext cx="2073249" cy="186435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1" name="Rectangle 461"/>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2" name="Rectangle 462"/>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3" name="Rectangle 463"/>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4" name="Rectangle 464"/>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5" name="Rectangle 465"/>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499"/>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0" name="Rectangle 500"/>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1" name="Rectangle 501"/>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2" name="Rectangle 502"/>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3" name="Rectangle 503"/>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21" name="Group 20"/>
          <p:cNvGrpSpPr/>
          <p:nvPr/>
        </p:nvGrpSpPr>
        <p:grpSpPr>
          <a:xfrm>
            <a:off x="446695" y="3155795"/>
            <a:ext cx="3894750" cy="3357310"/>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9642" tIns="44821" rIns="89642" bIns="44821"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Podcasts</a:t>
              </a:r>
              <a:br>
                <a:rPr kumimoji="0" lang="en-US" sz="1765" b="0" i="0" u="none" strike="noStrike" kern="1200" cap="none" spc="0" normalizeH="0" baseline="0" noProof="0" dirty="0">
                  <a:ln>
                    <a:noFill/>
                  </a:ln>
                  <a:solidFill>
                    <a:srgbClr val="404040"/>
                  </a:solidFill>
                  <a:effectLst/>
                  <a:uLnTx/>
                  <a:uFillTx/>
                  <a:latin typeface="Segoe UI"/>
                  <a:ea typeface="+mn-ea"/>
                  <a:cs typeface="+mn-cs"/>
                </a:rPr>
              </a:br>
              <a:r>
                <a:rPr kumimoji="0" lang="en-US" sz="1800" b="0" i="0" u="none" strike="noStrike" kern="1200" cap="none" spc="-50" normalizeH="0" baseline="0" noProof="0" dirty="0">
                  <a:ln>
                    <a:noFill/>
                  </a:ln>
                  <a:solidFill>
                    <a:srgbClr val="404040"/>
                  </a:solidFill>
                  <a:effectLst/>
                  <a:uLnTx/>
                  <a:uFillTx/>
                  <a:latin typeface="Segoe UI"/>
                  <a:ea typeface="+mn-ea"/>
                  <a:cs typeface="+mn-cs"/>
                  <a:hlinkClick r:id="rId7"/>
                </a:rPr>
                <a:t>http://</a:t>
              </a: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7"/>
                </a:rPr>
                <a:t>dev.office.com/podcasts</a:t>
              </a:r>
              <a:r>
                <a:rPr kumimoji="0" lang="en-US" sz="1800" b="0" i="0" u="none" strike="noStrike" kern="1200" cap="none" spc="-50" normalizeH="0" baseline="0" noProof="0" dirty="0">
                  <a:ln>
                    <a:noFill/>
                  </a:ln>
                  <a:solidFill>
                    <a:srgbClr val="404040"/>
                  </a:solidFill>
                  <a:effectLst/>
                  <a:uLnTx/>
                  <a:uFillTx/>
                  <a:latin typeface="Segoe UI"/>
                  <a:ea typeface="+mn-ea"/>
                  <a:cs typeface="+mn-cs"/>
                </a:rPr>
                <a:t>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15" name="Group 14"/>
          <p:cNvGrpSpPr/>
          <p:nvPr/>
        </p:nvGrpSpPr>
        <p:grpSpPr>
          <a:xfrm>
            <a:off x="10134295" y="4916603"/>
            <a:ext cx="1844980" cy="1598497"/>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UserVoice</a:t>
              </a: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Segoe UI"/>
                  <a:ea typeface="+mn-ea"/>
                  <a:cs typeface="+mn-cs"/>
                  <a:hlinkClick r:id="rId8"/>
                </a:rPr>
                <a:t>http://officespdev.uservoice.com/</a:t>
              </a:r>
              <a:r>
                <a:rPr kumimoji="0" lang="en-US" sz="1200" b="0" i="0" u="none" strike="noStrike" kern="1200" cap="none" spc="0" normalizeH="0" baseline="0" noProof="0" dirty="0">
                  <a:ln>
                    <a:noFill/>
                  </a:ln>
                  <a:solidFill>
                    <a:srgbClr val="404040"/>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p:cNvGrpSpPr/>
          <p:nvPr/>
        </p:nvGrpSpPr>
        <p:grpSpPr>
          <a:xfrm>
            <a:off x="2397872" y="3155198"/>
            <a:ext cx="1943573" cy="1682257"/>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Stack overflow</a:t>
              </a: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a:t>
              </a:r>
              <a:r>
                <a:rPr kumimoji="0" lang="en-US" sz="1765" b="0" i="0" u="none" strike="noStrike" kern="1200" cap="none" spc="0" normalizeH="0" baseline="0" noProof="0" dirty="0" err="1">
                  <a:ln>
                    <a:noFill/>
                  </a:ln>
                  <a:gradFill>
                    <a:gsLst>
                      <a:gs pos="0">
                        <a:srgbClr val="505050"/>
                      </a:gs>
                      <a:gs pos="100000">
                        <a:srgbClr val="505050"/>
                      </a:gs>
                    </a:gsLst>
                    <a:lin ang="5400000" scaled="0"/>
                  </a:gradFill>
                  <a:effectLst/>
                  <a:uLnTx/>
                  <a:uFillTx/>
                  <a:latin typeface="Segoe UI"/>
                  <a:ea typeface="+mn-ea"/>
                  <a:cs typeface="+mn-cs"/>
                </a:rPr>
                <a:t>ms</a:t>
              </a: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53" rIns="82305" bIns="41153" numCol="1" anchor="t" anchorCtr="0" compatLnSpc="1">
              <a:prstTxWarp prst="textNoShape">
                <a:avLst/>
              </a:prstTxWarp>
            </a:body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7" name="Group 16"/>
          <p:cNvGrpSpPr/>
          <p:nvPr/>
        </p:nvGrpSpPr>
        <p:grpSpPr>
          <a:xfrm>
            <a:off x="4425913" y="3160511"/>
            <a:ext cx="3703709" cy="1679392"/>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720" tIns="44821" rIns="89642" bIns="44821" numCol="1" anchor="ctr" anchorCtr="0" compatLnSpc="1">
              <a:prstTxWarp prst="textNoShape">
                <a:avLst/>
              </a:prstTxWarp>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Channel 9 </a:t>
              </a:r>
              <a:b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Dev Show</a:t>
              </a:r>
            </a:p>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9"/>
                </a:rPr>
                <a:t>http://aka.ms/O365DevShow</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275973" y="4916604"/>
            <a:ext cx="3782427" cy="1598496"/>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Snack Demos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918" y="-5951"/>
            <a:ext cx="12481943" cy="122051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2" name="Rectangle 561"/>
          <p:cNvSpPr/>
          <p:nvPr/>
        </p:nvSpPr>
        <p:spPr bwMode="auto">
          <a:xfrm>
            <a:off x="-21916" y="6514814"/>
            <a:ext cx="12481942" cy="56021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Rectangle 563"/>
          <p:cNvSpPr/>
          <p:nvPr/>
        </p:nvSpPr>
        <p:spPr bwMode="auto">
          <a:xfrm>
            <a:off x="119760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Engage</a:t>
            </a:r>
          </a:p>
        </p:txBody>
      </p:sp>
      <p:sp>
        <p:nvSpPr>
          <p:cNvPr id="233" name="Rectangle 232"/>
          <p:cNvSpPr/>
          <p:nvPr/>
        </p:nvSpPr>
        <p:spPr bwMode="auto">
          <a:xfrm>
            <a:off x="-219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9805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662653"/>
            <a:ext cx="8046632" cy="1828786"/>
          </a:xfrm>
        </p:spPr>
        <p:txBody>
          <a:bodyPr/>
          <a:lstStyle/>
          <a:p>
            <a:r>
              <a:rPr lang="en-US" dirty="0"/>
              <a:t>Session Evaluations</a:t>
            </a:r>
            <a:br>
              <a:rPr lang="en-US" dirty="0"/>
            </a:br>
            <a:r>
              <a:rPr lang="en-US" sz="3200" dirty="0"/>
              <a:t> </a:t>
            </a:r>
            <a:br>
              <a:rPr lang="en-US" dirty="0"/>
            </a:br>
            <a:r>
              <a:rPr lang="en-US" sz="4400" dirty="0"/>
              <a:t>Sign in to the Schedule Builder and select ‘My Evaluations’ to complete your Session Evaluations after each session.</a:t>
            </a:r>
            <a:br>
              <a:rPr lang="en-US" sz="4400" dirty="0"/>
            </a:br>
            <a:br>
              <a:rPr lang="en-US" sz="4400" dirty="0"/>
            </a:br>
            <a:r>
              <a:rPr lang="en-US" sz="4400" u="sng" dirty="0">
                <a:hlinkClick r:id="rId3"/>
              </a:rPr>
              <a:t>http://aka.ms/cloud.saopaulo</a:t>
            </a:r>
            <a:endParaRPr lang="en-US" sz="4400" dirty="0"/>
          </a:p>
        </p:txBody>
      </p:sp>
    </p:spTree>
    <p:extLst>
      <p:ext uri="{BB962C8B-B14F-4D97-AF65-F5344CB8AC3E}">
        <p14:creationId xmlns:p14="http://schemas.microsoft.com/office/powerpoint/2010/main" val="2288420367"/>
      </p:ext>
    </p:extLst>
  </p:cSld>
  <p:clrMapOvr>
    <a:masterClrMapping/>
  </p:clrMapOvr>
  <mc:AlternateContent xmlns:mc="http://schemas.openxmlformats.org/markup-compatibility/2006" xmlns:p14="http://schemas.microsoft.com/office/powerpoint/2010/main">
    <mc:Choice Requires="p14">
      <p:transition spd="slow" p14:dur="3400" advClick="0" advTm="8000">
        <p14:reveal/>
      </p:transition>
    </mc:Choice>
    <mc:Fallback xmlns="">
      <p:transition spd="slow" advClick="0" advTm="8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6382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endParaRPr lang="en-US" dirty="0"/>
          </a:p>
        </p:txBody>
      </p:sp>
      <p:sp>
        <p:nvSpPr>
          <p:cNvPr id="2" name="Text Placeholder 1"/>
          <p:cNvSpPr>
            <a:spLocks noGrp="1"/>
          </p:cNvSpPr>
          <p:nvPr>
            <p:ph type="body" sz="quarter" idx="10"/>
          </p:nvPr>
        </p:nvSpPr>
        <p:spPr>
          <a:xfrm>
            <a:off x="909555" y="1309326"/>
            <a:ext cx="8030395" cy="2511457"/>
          </a:xfrm>
        </p:spPr>
        <p:txBody>
          <a:bodyPr/>
          <a:lstStyle/>
          <a:p>
            <a:r>
              <a:rPr lang="en-US" sz="3600" dirty="0"/>
              <a:t>Intro to the Microsoft Graph API </a:t>
            </a:r>
          </a:p>
          <a:p>
            <a:r>
              <a:rPr lang="en-US" sz="3600" dirty="0"/>
              <a:t>Getting started</a:t>
            </a:r>
          </a:p>
          <a:p>
            <a:r>
              <a:rPr lang="en-US" sz="3600" dirty="0"/>
              <a:t>SDKs and Code Samples</a:t>
            </a:r>
          </a:p>
          <a:p>
            <a:r>
              <a:rPr lang="en-US" sz="3600" dirty="0"/>
              <a:t>Resources</a:t>
            </a:r>
          </a:p>
        </p:txBody>
      </p:sp>
      <p:grpSp>
        <p:nvGrpSpPr>
          <p:cNvPr id="6" name="Group 5"/>
          <p:cNvGrpSpPr/>
          <p:nvPr/>
        </p:nvGrpSpPr>
        <p:grpSpPr>
          <a:xfrm>
            <a:off x="445648" y="1436115"/>
            <a:ext cx="371444" cy="37144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 name="Right Arrow 7"/>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9" name="Group 8"/>
          <p:cNvGrpSpPr/>
          <p:nvPr/>
        </p:nvGrpSpPr>
        <p:grpSpPr>
          <a:xfrm>
            <a:off x="439930" y="2030825"/>
            <a:ext cx="371444" cy="371444"/>
            <a:chOff x="457580" y="2341896"/>
            <a:chExt cx="364194" cy="364194"/>
          </a:xfrm>
        </p:grpSpPr>
        <p:sp>
          <p:nvSpPr>
            <p:cNvPr id="10" name="Oval 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 name="Right Arrow 10"/>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12" name="Group 11"/>
          <p:cNvGrpSpPr/>
          <p:nvPr/>
        </p:nvGrpSpPr>
        <p:grpSpPr>
          <a:xfrm>
            <a:off x="445648" y="2678666"/>
            <a:ext cx="371444" cy="371444"/>
            <a:chOff x="457580" y="2341896"/>
            <a:chExt cx="364194" cy="364194"/>
          </a:xfrm>
        </p:grpSpPr>
        <p:sp>
          <p:nvSpPr>
            <p:cNvPr id="13" name="Oval 12"/>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 name="Right Arrow 13"/>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21" name="Group 20"/>
          <p:cNvGrpSpPr/>
          <p:nvPr/>
        </p:nvGrpSpPr>
        <p:grpSpPr>
          <a:xfrm>
            <a:off x="470501" y="3273376"/>
            <a:ext cx="371444" cy="371444"/>
            <a:chOff x="457580" y="2341896"/>
            <a:chExt cx="364194" cy="364194"/>
          </a:xfrm>
        </p:grpSpPr>
        <p:sp>
          <p:nvSpPr>
            <p:cNvPr id="22" name="Oval 2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Right Arrow 2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Tree>
    <p:extLst>
      <p:ext uri="{BB962C8B-B14F-4D97-AF65-F5344CB8AC3E}">
        <p14:creationId xmlns:p14="http://schemas.microsoft.com/office/powerpoint/2010/main" val="222320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hidden="1"/>
          <p:cNvSpPr>
            <a:spLocks noChangeAspect="1" noChangeArrowheads="1" noTextEdit="1"/>
          </p:cNvSpPr>
          <p:nvPr/>
        </p:nvSpPr>
        <p:spPr bwMode="auto">
          <a:xfrm>
            <a:off x="234184" y="2126215"/>
            <a:ext cx="956878" cy="1877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 name="Text Placeholder 3"/>
          <p:cNvSpPr>
            <a:spLocks noGrp="1"/>
          </p:cNvSpPr>
          <p:nvPr>
            <p:ph type="body" sz="quarter" idx="11"/>
          </p:nvPr>
        </p:nvSpPr>
        <p:spPr>
          <a:xfrm>
            <a:off x="2103438" y="2076884"/>
            <a:ext cx="5938838" cy="1292662"/>
          </a:xfrm>
        </p:spPr>
        <p:txBody>
          <a:bodyPr/>
          <a:lstStyle/>
          <a:p>
            <a:r>
              <a:rPr lang="en-US" dirty="0"/>
              <a:t>Intro to the Microsoft Graph API </a:t>
            </a:r>
          </a:p>
        </p:txBody>
      </p:sp>
      <p:sp>
        <p:nvSpPr>
          <p:cNvPr id="5" name="Text Placeholder 4"/>
          <p:cNvSpPr>
            <a:spLocks noGrp="1"/>
          </p:cNvSpPr>
          <p:nvPr>
            <p:ph type="body" sz="quarter" idx="12"/>
          </p:nvPr>
        </p:nvSpPr>
        <p:spPr/>
        <p:txBody>
          <a:bodyPr/>
          <a:lstStyle/>
          <a:p>
            <a:r>
              <a:rPr lang="en-US"/>
              <a:t>1</a:t>
            </a:r>
            <a:endParaRPr lang="en-US" dirty="0"/>
          </a:p>
        </p:txBody>
      </p:sp>
    </p:spTree>
    <p:extLst>
      <p:ext uri="{BB962C8B-B14F-4D97-AF65-F5344CB8AC3E}">
        <p14:creationId xmlns:p14="http://schemas.microsoft.com/office/powerpoint/2010/main" val="413932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vision</a:t>
            </a:r>
          </a:p>
        </p:txBody>
      </p:sp>
      <p:grpSp>
        <p:nvGrpSpPr>
          <p:cNvPr id="2" name="Group 1"/>
          <p:cNvGrpSpPr/>
          <p:nvPr/>
        </p:nvGrpSpPr>
        <p:grpSpPr>
          <a:xfrm>
            <a:off x="248465" y="2096066"/>
            <a:ext cx="5895507" cy="4240093"/>
            <a:chOff x="246063" y="2095501"/>
            <a:chExt cx="5897880" cy="4241799"/>
          </a:xfrm>
        </p:grpSpPr>
        <p:sp>
          <p:nvSpPr>
            <p:cNvPr id="451" name="Rectangle 450"/>
            <p:cNvSpPr/>
            <p:nvPr/>
          </p:nvSpPr>
          <p:spPr bwMode="auto">
            <a:xfrm>
              <a:off x="246063" y="2095501"/>
              <a:ext cx="5897880"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kern="0" dirty="0">
                <a:gradFill>
                  <a:gsLst>
                    <a:gs pos="0">
                      <a:srgbClr val="FFFFFF"/>
                    </a:gs>
                    <a:gs pos="100000">
                      <a:srgbClr val="FFFFFF"/>
                    </a:gs>
                  </a:gsLst>
                  <a:lin ang="5400000" scaled="0"/>
                </a:gradFill>
              </a:endParaRPr>
            </a:p>
          </p:txBody>
        </p:sp>
        <p:grpSp>
          <p:nvGrpSpPr>
            <p:cNvPr id="175" name="Group 174"/>
            <p:cNvGrpSpPr/>
            <p:nvPr/>
          </p:nvGrpSpPr>
          <p:grpSpPr>
            <a:xfrm>
              <a:off x="662415" y="3240087"/>
              <a:ext cx="5262336" cy="2763865"/>
              <a:chOff x="540178" y="2851546"/>
              <a:chExt cx="5262336" cy="2763865"/>
            </a:xfrm>
          </p:grpSpPr>
          <p:sp>
            <p:nvSpPr>
              <p:cNvPr id="176"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77" name="Rounded Rectangle 176"/>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ounded Rectangle 177"/>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Oval 178"/>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181" name="Rectangle 180"/>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cxnSp>
            <p:nvCxnSpPr>
              <p:cNvPr id="182" name="Straight Connector 18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0"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1"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2"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3"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4"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5"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6"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dirty="0">
                  <a:solidFill>
                    <a:srgbClr val="505050"/>
                  </a:solidFill>
                  <a:latin typeface="Segoe UI"/>
                </a:endParaRPr>
              </a:p>
            </p:txBody>
          </p:sp>
          <p:sp>
            <p:nvSpPr>
              <p:cNvPr id="197" name="Rectangle 196"/>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198" name="Rectangle 197"/>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grpSp>
            <p:nvGrpSpPr>
              <p:cNvPr id="199" name="Group 198"/>
              <p:cNvGrpSpPr/>
              <p:nvPr/>
            </p:nvGrpSpPr>
            <p:grpSpPr>
              <a:xfrm>
                <a:off x="2786888" y="3533161"/>
                <a:ext cx="1165218" cy="775768"/>
                <a:chOff x="1536522" y="2097832"/>
                <a:chExt cx="830830" cy="553142"/>
              </a:xfrm>
            </p:grpSpPr>
            <p:sp>
              <p:nvSpPr>
                <p:cNvPr id="264" name="Rectangle 263"/>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265"/>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Rectangle 266"/>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267"/>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Rectangle 268"/>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Rectangle 269"/>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Rectangle 270"/>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271"/>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3" name="Rectangle 272"/>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ectangle 273"/>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Rectangle 274"/>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6" name="Rectangle 275"/>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Rectangle 279"/>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Rectangle 280"/>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4" name="Rectangle 453"/>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5" name="Rectangle 454"/>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6" name="Rectangle 455"/>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7" name="Rectangle 456"/>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Rectangle 457"/>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Rectangle 459"/>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Rectangle 460"/>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Rectangle 463"/>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0"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1"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2"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3"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4"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5" name="Rectangle 204"/>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206" name="Rectangle 205"/>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cxnSp>
            <p:nvCxnSpPr>
              <p:cNvPr id="207" name="Straight Connector 206"/>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8" name="Straight Connector 207"/>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9" name="Straight Connector 208"/>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0" name="Straight Connector 209"/>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1" name="Straight Connector 210"/>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2" name="Straight Connector 211"/>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213"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dirty="0">
                  <a:solidFill>
                    <a:srgbClr val="505050"/>
                  </a:solidFill>
                  <a:latin typeface="Segoe UI"/>
                </a:endParaRPr>
              </a:p>
            </p:txBody>
          </p:sp>
          <p:sp>
            <p:nvSpPr>
              <p:cNvPr id="214"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kern="0" dirty="0">
                  <a:solidFill>
                    <a:srgbClr val="FFFFFF"/>
                  </a:solidFill>
                  <a:latin typeface="Segoe UI"/>
                </a:endParaRPr>
              </a:p>
            </p:txBody>
          </p:sp>
          <p:sp>
            <p:nvSpPr>
              <p:cNvPr id="215" name="Rectangle 214"/>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Round Same Side Corner Rectangle 215"/>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Oval 216"/>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19"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0"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1"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2"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3"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4" name="Rectangle 223"/>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Rectangle 224"/>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Rectangle 225"/>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Rectangle 226"/>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28" name="Straight Connector 227"/>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kern="0" dirty="0">
                  <a:solidFill>
                    <a:srgbClr val="FFFFFF"/>
                  </a:solidFill>
                  <a:latin typeface="Segoe UI"/>
                </a:endParaRPr>
              </a:p>
            </p:txBody>
          </p:sp>
          <p:sp>
            <p:nvSpPr>
              <p:cNvPr id="234" name="Rounded Rectangle 233"/>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5" name="Group 234"/>
              <p:cNvGrpSpPr/>
              <p:nvPr/>
            </p:nvGrpSpPr>
            <p:grpSpPr>
              <a:xfrm>
                <a:off x="751181" y="4641194"/>
                <a:ext cx="134394" cy="15647"/>
                <a:chOff x="5596078" y="2180378"/>
                <a:chExt cx="138544" cy="16130"/>
              </a:xfrm>
              <a:solidFill>
                <a:schemeClr val="tx1">
                  <a:lumMod val="50000"/>
                </a:schemeClr>
              </a:solidFill>
            </p:grpSpPr>
            <p:sp>
              <p:nvSpPr>
                <p:cNvPr id="262" name="Rounded Rectangle 261"/>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Oval 262"/>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6" name="Oval 235"/>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Oval 236"/>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Rectangle 23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ectangle 23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0" name="Straight Connector 23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1022496" y="4379028"/>
                <a:ext cx="651017" cy="1236383"/>
                <a:chOff x="5651685" y="-476444"/>
                <a:chExt cx="1669255" cy="2809977"/>
              </a:xfrm>
            </p:grpSpPr>
            <p:sp>
              <p:nvSpPr>
                <p:cNvPr id="256" name="Rectangle 255"/>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Freeform 256"/>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8" name="Group 257"/>
                <p:cNvGrpSpPr/>
                <p:nvPr/>
              </p:nvGrpSpPr>
              <p:grpSpPr>
                <a:xfrm>
                  <a:off x="6124436" y="2123612"/>
                  <a:ext cx="723752" cy="98117"/>
                  <a:chOff x="6147223" y="2123612"/>
                  <a:chExt cx="723752" cy="98117"/>
                </a:xfrm>
              </p:grpSpPr>
              <p:sp>
                <p:nvSpPr>
                  <p:cNvPr id="259" name="Rounded Rectangle 258"/>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Oval 259"/>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48" name="Rounded Rectangle 247"/>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9" name="Rectangle 248"/>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Rectangle 249"/>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1" name="Straight Connector 250"/>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5" name="Rectangle 464"/>
            <p:cNvSpPr/>
            <p:nvPr/>
          </p:nvSpPr>
          <p:spPr>
            <a:xfrm>
              <a:off x="5230477" y="54531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66" name="Rectangle 465"/>
            <p:cNvSpPr/>
            <p:nvPr/>
          </p:nvSpPr>
          <p:spPr bwMode="auto">
            <a:xfrm>
              <a:off x="2905367" y="39157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3392974" y="41863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Rectangle 467"/>
            <p:cNvSpPr/>
            <p:nvPr/>
          </p:nvSpPr>
          <p:spPr>
            <a:xfrm>
              <a:off x="4064338" y="47374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69" name="Rectangle 468"/>
            <p:cNvSpPr/>
            <p:nvPr/>
          </p:nvSpPr>
          <p:spPr bwMode="auto">
            <a:xfrm flipH="1">
              <a:off x="1794144" y="50153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1049675" y="52958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1278399" y="53910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 name="Group 2"/>
          <p:cNvGrpSpPr/>
          <p:nvPr/>
        </p:nvGrpSpPr>
        <p:grpSpPr>
          <a:xfrm>
            <a:off x="6225044" y="2096066"/>
            <a:ext cx="5936768" cy="4240093"/>
            <a:chOff x="6225046" y="2095501"/>
            <a:chExt cx="5939157" cy="4241799"/>
          </a:xfrm>
        </p:grpSpPr>
        <p:sp>
          <p:nvSpPr>
            <p:cNvPr id="452" name="Rectangle 451"/>
            <p:cNvSpPr/>
            <p:nvPr/>
          </p:nvSpPr>
          <p:spPr bwMode="auto">
            <a:xfrm>
              <a:off x="6225046" y="2095501"/>
              <a:ext cx="5939157"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472" name="Oval 471"/>
            <p:cNvSpPr/>
            <p:nvPr/>
          </p:nvSpPr>
          <p:spPr bwMode="auto">
            <a:xfrm>
              <a:off x="701009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Freeform 18"/>
            <p:cNvSpPr>
              <a:spLocks noChangeAspect="1" noEditPoints="1"/>
            </p:cNvSpPr>
            <p:nvPr/>
          </p:nvSpPr>
          <p:spPr bwMode="auto">
            <a:xfrm>
              <a:off x="7157812" y="28162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2">
                <a:lnSpc>
                  <a:spcPct val="90000"/>
                </a:lnSpc>
                <a:spcAft>
                  <a:spcPts val="587"/>
                </a:spcAft>
                <a:defRPr/>
              </a:pPr>
              <a:endParaRPr lang="en-US" sz="1369" b="1" kern="0" dirty="0">
                <a:gradFill>
                  <a:gsLst>
                    <a:gs pos="50427">
                      <a:srgbClr val="FFFFFF"/>
                    </a:gs>
                    <a:gs pos="30000">
                      <a:srgbClr val="FFFFFF"/>
                    </a:gs>
                  </a:gsLst>
                  <a:lin ang="5400000" scaled="0"/>
                </a:gradFill>
                <a:latin typeface="Segoe UI"/>
              </a:endParaRPr>
            </a:p>
          </p:txBody>
        </p:sp>
        <p:sp>
          <p:nvSpPr>
            <p:cNvPr id="474" name="Oval 473"/>
            <p:cNvSpPr/>
            <p:nvPr/>
          </p:nvSpPr>
          <p:spPr bwMode="auto">
            <a:xfrm>
              <a:off x="8237589"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5" name="Freeform 17"/>
            <p:cNvSpPr>
              <a:spLocks noEditPoints="1"/>
            </p:cNvSpPr>
            <p:nvPr/>
          </p:nvSpPr>
          <p:spPr bwMode="auto">
            <a:xfrm>
              <a:off x="8429182" y="27235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76" name="Oval 475"/>
            <p:cNvSpPr/>
            <p:nvPr/>
          </p:nvSpPr>
          <p:spPr bwMode="auto">
            <a:xfrm>
              <a:off x="946508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7" name="Freeform 476"/>
            <p:cNvSpPr>
              <a:spLocks noEditPoints="1"/>
            </p:cNvSpPr>
            <p:nvPr/>
          </p:nvSpPr>
          <p:spPr bwMode="auto">
            <a:xfrm>
              <a:off x="9596638" y="27691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78" name="Oval 477"/>
            <p:cNvSpPr/>
            <p:nvPr/>
          </p:nvSpPr>
          <p:spPr bwMode="auto">
            <a:xfrm>
              <a:off x="10692578"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79" name="Group 478"/>
            <p:cNvGrpSpPr/>
            <p:nvPr/>
          </p:nvGrpSpPr>
          <p:grpSpPr>
            <a:xfrm>
              <a:off x="10841227" y="2779849"/>
              <a:ext cx="555851" cy="484577"/>
              <a:chOff x="10450695" y="2384201"/>
              <a:chExt cx="683568" cy="595918"/>
            </a:xfrm>
          </p:grpSpPr>
          <p:sp>
            <p:nvSpPr>
              <p:cNvPr id="480" name="Rectangle 47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1"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482" name="Group 481"/>
            <p:cNvGrpSpPr/>
            <p:nvPr/>
          </p:nvGrpSpPr>
          <p:grpSpPr>
            <a:xfrm>
              <a:off x="10386456" y="4936398"/>
              <a:ext cx="1344382" cy="1062056"/>
              <a:chOff x="9972097" y="4402078"/>
              <a:chExt cx="1344382" cy="1062056"/>
            </a:xfrm>
          </p:grpSpPr>
          <p:grpSp>
            <p:nvGrpSpPr>
              <p:cNvPr id="483" name="Group 482"/>
              <p:cNvGrpSpPr/>
              <p:nvPr/>
            </p:nvGrpSpPr>
            <p:grpSpPr>
              <a:xfrm>
                <a:off x="9973234" y="4402078"/>
                <a:ext cx="1342109" cy="1062056"/>
                <a:chOff x="10031532" y="4402078"/>
                <a:chExt cx="1342109" cy="1062056"/>
              </a:xfrm>
            </p:grpSpPr>
            <p:sp>
              <p:nvSpPr>
                <p:cNvPr id="485" name="Rectangle 484"/>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87" name="Rectangle 486"/>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88" name="Rectangle 48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grpSp>
          <p:sp>
            <p:nvSpPr>
              <p:cNvPr id="484" name="TextBox 483"/>
              <p:cNvSpPr txBox="1"/>
              <p:nvPr/>
            </p:nvSpPr>
            <p:spPr>
              <a:xfrm>
                <a:off x="9972097" y="4577624"/>
                <a:ext cx="1344382" cy="859622"/>
              </a:xfrm>
              <a:prstGeom prst="rect">
                <a:avLst/>
              </a:prstGeom>
              <a:noFill/>
            </p:spPr>
            <p:txBody>
              <a:bodyPr wrap="square" lIns="182806" tIns="146246" rIns="182806" bIns="146246" rtlCol="0" anchor="ctr" anchorCtr="0">
                <a:noAutofit/>
              </a:bodyPr>
              <a:lstStyle/>
              <a:p>
                <a:pPr algn="ctr" defTabSz="932319">
                  <a:lnSpc>
                    <a:spcPct val="90000"/>
                  </a:lnSpc>
                  <a:spcAft>
                    <a:spcPts val="600"/>
                  </a:spcAft>
                  <a:defRPr/>
                </a:pPr>
                <a:r>
                  <a:rPr lang="en-US" sz="2999" kern="0" dirty="0">
                    <a:gradFill>
                      <a:gsLst>
                        <a:gs pos="2917">
                          <a:srgbClr val="404040"/>
                        </a:gs>
                        <a:gs pos="30000">
                          <a:srgbClr val="404040"/>
                        </a:gs>
                      </a:gsLst>
                      <a:lin ang="5400000" scaled="0"/>
                    </a:gradFill>
                    <a:latin typeface="Segoe UI Light"/>
                  </a:rPr>
                  <a:t>HTML</a:t>
                </a:r>
              </a:p>
            </p:txBody>
          </p:sp>
        </p:grpSp>
        <p:grpSp>
          <p:nvGrpSpPr>
            <p:cNvPr id="489" name="Group 488"/>
            <p:cNvGrpSpPr/>
            <p:nvPr/>
          </p:nvGrpSpPr>
          <p:grpSpPr>
            <a:xfrm>
              <a:off x="7057359" y="4684440"/>
              <a:ext cx="899570" cy="1314014"/>
              <a:chOff x="6803259" y="4273052"/>
              <a:chExt cx="899570" cy="1314014"/>
            </a:xfrm>
          </p:grpSpPr>
          <p:sp>
            <p:nvSpPr>
              <p:cNvPr id="490" name="Rounded Rectangle 489"/>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ounded Rectangle 490"/>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2" name="Oval 491"/>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3"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4" name="AutoShape 165"/>
            <p:cNvSpPr>
              <a:spLocks noChangeAspect="1" noChangeArrowheads="1" noTextEdit="1"/>
            </p:cNvSpPr>
            <p:nvPr/>
          </p:nvSpPr>
          <p:spPr bwMode="auto">
            <a:xfrm>
              <a:off x="8536089" y="34580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nvGrpSpPr>
            <p:cNvPr id="495" name="Group 494"/>
            <p:cNvGrpSpPr/>
            <p:nvPr/>
          </p:nvGrpSpPr>
          <p:grpSpPr>
            <a:xfrm>
              <a:off x="8537163" y="3503327"/>
              <a:ext cx="875225" cy="709078"/>
              <a:chOff x="8283062" y="3056784"/>
              <a:chExt cx="875225" cy="709078"/>
            </a:xfrm>
          </p:grpSpPr>
          <p:sp>
            <p:nvSpPr>
              <p:cNvPr id="496"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97"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498" name="Group 497"/>
            <p:cNvGrpSpPr/>
            <p:nvPr/>
          </p:nvGrpSpPr>
          <p:grpSpPr>
            <a:xfrm>
              <a:off x="9412385" y="3503327"/>
              <a:ext cx="606272" cy="715942"/>
              <a:chOff x="9158285" y="3056784"/>
              <a:chExt cx="606272" cy="715942"/>
            </a:xfrm>
          </p:grpSpPr>
          <p:sp>
            <p:nvSpPr>
              <p:cNvPr id="499"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00"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501" name="Group 500"/>
            <p:cNvGrpSpPr/>
            <p:nvPr/>
          </p:nvGrpSpPr>
          <p:grpSpPr>
            <a:xfrm>
              <a:off x="8398942" y="4146616"/>
              <a:ext cx="1331448" cy="1851838"/>
              <a:chOff x="8144842" y="4004140"/>
              <a:chExt cx="1331448" cy="1851838"/>
            </a:xfrm>
          </p:grpSpPr>
          <p:pic>
            <p:nvPicPr>
              <p:cNvPr id="502" name="Picture 501"/>
              <p:cNvPicPr>
                <a:picLocks noChangeAspect="1"/>
              </p:cNvPicPr>
              <p:nvPr/>
            </p:nvPicPr>
            <p:blipFill>
              <a:blip r:embed="rId3"/>
              <a:stretch>
                <a:fillRect/>
              </a:stretch>
            </p:blipFill>
            <p:spPr>
              <a:xfrm>
                <a:off x="8843731" y="4004140"/>
                <a:ext cx="632559" cy="1851838"/>
              </a:xfrm>
              <a:prstGeom prst="rect">
                <a:avLst/>
              </a:prstGeom>
            </p:spPr>
          </p:pic>
          <p:pic>
            <p:nvPicPr>
              <p:cNvPr id="503" name="Picture 502"/>
              <p:cNvPicPr>
                <a:picLocks noChangeAspect="1"/>
              </p:cNvPicPr>
              <p:nvPr/>
            </p:nvPicPr>
            <p:blipFill>
              <a:blip r:embed="rId4"/>
              <a:stretch>
                <a:fillRect/>
              </a:stretch>
            </p:blipFill>
            <p:spPr>
              <a:xfrm>
                <a:off x="8144842" y="4762867"/>
                <a:ext cx="1080760" cy="1093111"/>
              </a:xfrm>
              <a:prstGeom prst="rect">
                <a:avLst/>
              </a:prstGeom>
            </p:spPr>
          </p:pic>
        </p:grpSp>
        <p:grpSp>
          <p:nvGrpSpPr>
            <p:cNvPr id="504" name="Group 503"/>
            <p:cNvGrpSpPr/>
            <p:nvPr/>
          </p:nvGrpSpPr>
          <p:grpSpPr>
            <a:xfrm>
              <a:off x="10892139" y="3503327"/>
              <a:ext cx="454025" cy="1444602"/>
              <a:chOff x="10638038" y="3056784"/>
              <a:chExt cx="454025" cy="1444602"/>
            </a:xfrm>
          </p:grpSpPr>
          <p:sp>
            <p:nvSpPr>
              <p:cNvPr id="505"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06"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507" name="Group 506"/>
            <p:cNvGrpSpPr/>
            <p:nvPr/>
          </p:nvGrpSpPr>
          <p:grpSpPr>
            <a:xfrm>
              <a:off x="7245450" y="3503327"/>
              <a:ext cx="382588" cy="1813666"/>
              <a:chOff x="6991350" y="3056784"/>
              <a:chExt cx="382588" cy="1813666"/>
            </a:xfrm>
          </p:grpSpPr>
          <p:grpSp>
            <p:nvGrpSpPr>
              <p:cNvPr id="508" name="Group 507"/>
              <p:cNvGrpSpPr/>
              <p:nvPr/>
            </p:nvGrpSpPr>
            <p:grpSpPr>
              <a:xfrm>
                <a:off x="6991350" y="3092450"/>
                <a:ext cx="382588" cy="1778000"/>
                <a:chOff x="6991350" y="3092450"/>
                <a:chExt cx="382588" cy="1778000"/>
              </a:xfrm>
            </p:grpSpPr>
            <p:sp>
              <p:nvSpPr>
                <p:cNvPr id="510"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11"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sp>
            <p:nvSpPr>
              <p:cNvPr id="509"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sp>
        <p:nvSpPr>
          <p:cNvPr id="283" name="Data"/>
          <p:cNvSpPr/>
          <p:nvPr/>
        </p:nvSpPr>
        <p:spPr bwMode="auto">
          <a:xfrm>
            <a:off x="6225043" y="1212183"/>
            <a:ext cx="5936768"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kern="0"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p>
        </p:txBody>
      </p:sp>
      <p:sp>
        <p:nvSpPr>
          <p:cNvPr id="284" name="USER"/>
          <p:cNvSpPr/>
          <p:nvPr/>
        </p:nvSpPr>
        <p:spPr bwMode="auto">
          <a:xfrm>
            <a:off x="248465" y="1212183"/>
            <a:ext cx="5895507"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kern="0"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spTree>
    <p:extLst>
      <p:ext uri="{BB962C8B-B14F-4D97-AF65-F5344CB8AC3E}">
        <p14:creationId xmlns:p14="http://schemas.microsoft.com/office/powerpoint/2010/main" val="115473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640" fill="hold"/>
                                        <p:tgtEl>
                                          <p:spTgt spid="284"/>
                                        </p:tgtEl>
                                        <p:attrNameLst>
                                          <p:attrName>ppt_x</p:attrName>
                                        </p:attrNameLst>
                                      </p:cBhvr>
                                      <p:tavLst>
                                        <p:tav tm="0">
                                          <p:val>
                                            <p:strVal val="0-#ppt_w/2"/>
                                          </p:val>
                                        </p:tav>
                                        <p:tav tm="100000">
                                          <p:val>
                                            <p:strVal val="#ppt_x"/>
                                          </p:val>
                                        </p:tav>
                                      </p:tavLst>
                                    </p:anim>
                                    <p:anim calcmode="lin" valueType="num">
                                      <p:cBhvr additive="base">
                                        <p:cTn id="8" dur="640" fill="hold"/>
                                        <p:tgtEl>
                                          <p:spTgt spid="28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640" fill="hold"/>
                                        <p:tgtEl>
                                          <p:spTgt spid="2"/>
                                        </p:tgtEl>
                                        <p:attrNameLst>
                                          <p:attrName>ppt_x</p:attrName>
                                        </p:attrNameLst>
                                      </p:cBhvr>
                                      <p:tavLst>
                                        <p:tav tm="0">
                                          <p:val>
                                            <p:strVal val="0-#ppt_w/2"/>
                                          </p:val>
                                        </p:tav>
                                        <p:tav tm="100000">
                                          <p:val>
                                            <p:strVal val="#ppt_x"/>
                                          </p:val>
                                        </p:tav>
                                      </p:tavLst>
                                    </p:anim>
                                    <p:anim calcmode="lin" valueType="num">
                                      <p:cBhvr additive="base">
                                        <p:cTn id="12" dur="64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640"/>
                            </p:stCondLst>
                            <p:childTnLst>
                              <p:par>
                                <p:cTn id="14" presetID="2" presetClass="entr" presetSubtype="2" decel="100000" fill="hold" grpId="0" nodeType="afterEffect">
                                  <p:stCondLst>
                                    <p:cond delay="0"/>
                                  </p:stCondLst>
                                  <p:childTnLst>
                                    <p:set>
                                      <p:cBhvr>
                                        <p:cTn id="15" dur="1" fill="hold">
                                          <p:stCondLst>
                                            <p:cond delay="0"/>
                                          </p:stCondLst>
                                        </p:cTn>
                                        <p:tgtEl>
                                          <p:spTgt spid="283"/>
                                        </p:tgtEl>
                                        <p:attrNameLst>
                                          <p:attrName>style.visibility</p:attrName>
                                        </p:attrNameLst>
                                      </p:cBhvr>
                                      <p:to>
                                        <p:strVal val="visible"/>
                                      </p:to>
                                    </p:set>
                                    <p:anim calcmode="lin" valueType="num">
                                      <p:cBhvr additive="base">
                                        <p:cTn id="16" dur="640" fill="hold"/>
                                        <p:tgtEl>
                                          <p:spTgt spid="283"/>
                                        </p:tgtEl>
                                        <p:attrNameLst>
                                          <p:attrName>ppt_x</p:attrName>
                                        </p:attrNameLst>
                                      </p:cBhvr>
                                      <p:tavLst>
                                        <p:tav tm="0">
                                          <p:val>
                                            <p:strVal val="1+#ppt_w/2"/>
                                          </p:val>
                                        </p:tav>
                                        <p:tav tm="100000">
                                          <p:val>
                                            <p:strVal val="#ppt_x"/>
                                          </p:val>
                                        </p:tav>
                                      </p:tavLst>
                                    </p:anim>
                                    <p:anim calcmode="lin" valueType="num">
                                      <p:cBhvr additive="base">
                                        <p:cTn id="17" dur="640" fill="hold"/>
                                        <p:tgtEl>
                                          <p:spTgt spid="283"/>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640" fill="hold"/>
                                        <p:tgtEl>
                                          <p:spTgt spid="3"/>
                                        </p:tgtEl>
                                        <p:attrNameLst>
                                          <p:attrName>ppt_x</p:attrName>
                                        </p:attrNameLst>
                                      </p:cBhvr>
                                      <p:tavLst>
                                        <p:tav tm="0">
                                          <p:val>
                                            <p:strVal val="1+#ppt_w/2"/>
                                          </p:val>
                                        </p:tav>
                                        <p:tav tm="100000">
                                          <p:val>
                                            <p:strVal val="#ppt_x"/>
                                          </p:val>
                                        </p:tav>
                                      </p:tavLst>
                                    </p:anim>
                                    <p:anim calcmode="lin" valueType="num">
                                      <p:cBhvr additive="base">
                                        <p:cTn id="21" dur="64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3566184" cy="4573573"/>
          </a:xfrm>
        </p:spPr>
        <p:txBody>
          <a:bodyPr/>
          <a:lstStyle/>
          <a:p>
            <a:r>
              <a:rPr lang="en-US" dirty="0"/>
              <a:t>Building integration with </a:t>
            </a:r>
            <a:br>
              <a:rPr lang="en-US" dirty="0"/>
            </a:br>
            <a:r>
              <a:rPr lang="en-US" dirty="0"/>
              <a:t>Office 365</a:t>
            </a:r>
          </a:p>
        </p:txBody>
      </p:sp>
      <p:pic>
        <p:nvPicPr>
          <p:cNvPr id="3" name="Picture 2"/>
          <p:cNvPicPr>
            <a:picLocks noChangeAspect="1"/>
          </p:cNvPicPr>
          <p:nvPr/>
        </p:nvPicPr>
        <p:blipFill>
          <a:blip r:embed="rId2"/>
          <a:stretch>
            <a:fillRect/>
          </a:stretch>
        </p:blipFill>
        <p:spPr>
          <a:xfrm>
            <a:off x="4067474" y="0"/>
            <a:ext cx="8056709" cy="6906589"/>
          </a:xfrm>
          <a:prstGeom prst="rect">
            <a:avLst/>
          </a:prstGeom>
        </p:spPr>
      </p:pic>
    </p:spTree>
    <p:extLst>
      <p:ext uri="{BB962C8B-B14F-4D97-AF65-F5344CB8AC3E}">
        <p14:creationId xmlns:p14="http://schemas.microsoft.com/office/powerpoint/2010/main" val="13312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Microsoft Graph API</a:t>
            </a:r>
          </a:p>
        </p:txBody>
      </p:sp>
      <p:grpSp>
        <p:nvGrpSpPr>
          <p:cNvPr id="3" name="Group 2"/>
          <p:cNvGrpSpPr/>
          <p:nvPr/>
        </p:nvGrpSpPr>
        <p:grpSpPr>
          <a:xfrm>
            <a:off x="1178153" y="948509"/>
            <a:ext cx="10410175" cy="5371191"/>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2399">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3998"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82806" tIns="146246" rIns="182806" bIns="146246" rtlCol="0">
                <a:spAutoFit/>
              </a:bodyPr>
              <a:lstStyle/>
              <a:p>
                <a:pPr algn="ctr">
                  <a:lnSpc>
                    <a:spcPct val="90000"/>
                  </a:lnSpc>
                  <a:spcAft>
                    <a:spcPts val="600"/>
                  </a:spcAft>
                  <a:defRPr/>
                </a:pPr>
                <a:r>
                  <a:rPr lang="nb-NO" sz="2399"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App</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1835"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8071355" y="505477"/>
            <a:ext cx="21759" cy="21759"/>
          </a:xfrm>
          <a:prstGeom prst="rect">
            <a:avLst/>
          </a:prstGeom>
        </p:spPr>
      </p:pic>
    </p:spTree>
    <p:custDataLst>
      <p:tags r:id="rId1"/>
    </p:custDataLst>
    <p:extLst>
      <p:ext uri="{BB962C8B-B14F-4D97-AF65-F5344CB8AC3E}">
        <p14:creationId xmlns:p14="http://schemas.microsoft.com/office/powerpoint/2010/main" val="3283476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41" y="1851360"/>
            <a:ext cx="11375536" cy="2015262"/>
          </a:xfrm>
        </p:spPr>
        <p:txBody>
          <a:bodyPr vert="horz" lIns="146304" tIns="91440" rIns="146304" bIns="91440" rtlCol="0">
            <a:noAutofit/>
          </a:bodyPr>
          <a:lstStyle/>
          <a:p>
            <a:r>
              <a:rPr lang="en-US" sz="4000" dirty="0"/>
              <a:t>Single resource that proxies multiple Microsoft services</a:t>
            </a:r>
          </a:p>
          <a:p>
            <a:r>
              <a:rPr lang="en-US" sz="4000" dirty="0"/>
              <a:t>Allows for easy traversal of objects and relationships</a:t>
            </a:r>
          </a:p>
          <a:p>
            <a:r>
              <a:rPr lang="en-US" sz="4000" dirty="0"/>
              <a:t>Simplifies token acquisition and management</a:t>
            </a:r>
          </a:p>
          <a:p>
            <a:r>
              <a:rPr lang="en-US" sz="4000" dirty="0"/>
              <a:t>Eliminates the need to traditional discovery (using “me” and “</a:t>
            </a:r>
            <a:r>
              <a:rPr lang="en-US" sz="4000" dirty="0" err="1"/>
              <a:t>myorganization</a:t>
            </a:r>
            <a:r>
              <a:rPr lang="en-US" sz="4000" dirty="0"/>
              <a:t>”)</a:t>
            </a:r>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Microsoft Graph, gateway to Office 365</a:t>
            </a:r>
          </a:p>
        </p:txBody>
      </p:sp>
    </p:spTree>
    <p:extLst>
      <p:ext uri="{BB962C8B-B14F-4D97-AF65-F5344CB8AC3E}">
        <p14:creationId xmlns:p14="http://schemas.microsoft.com/office/powerpoint/2010/main" val="2983812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41" y="1851359"/>
            <a:ext cx="11375536" cy="4480511"/>
          </a:xfrm>
        </p:spPr>
        <p:txBody>
          <a:bodyPr vert="horz" lIns="146304" tIns="91440" rIns="146304" bIns="91440" rtlCol="0">
            <a:noAutofit/>
          </a:bodyPr>
          <a:lstStyle/>
          <a:p>
            <a:pPr>
              <a:spcBef>
                <a:spcPts val="1200"/>
              </a:spcBef>
            </a:pPr>
            <a:r>
              <a:rPr lang="en-US" sz="3200" dirty="0"/>
              <a:t>Direct API endpoints for all the Office 365 Services may also be invoked</a:t>
            </a:r>
          </a:p>
          <a:p>
            <a:pPr>
              <a:spcBef>
                <a:spcPts val="1200"/>
              </a:spcBef>
            </a:pPr>
            <a:r>
              <a:rPr lang="en-US" sz="3200" dirty="0"/>
              <a:t>	Outlook, OneDrive, OneNote, etc.</a:t>
            </a:r>
          </a:p>
          <a:p>
            <a:pPr>
              <a:spcBef>
                <a:spcPts val="1200"/>
              </a:spcBef>
            </a:pPr>
            <a:r>
              <a:rPr lang="en-US" sz="3200" dirty="0"/>
              <a:t>Direct endpoints have new functionality before it is exposed via the Graph API</a:t>
            </a:r>
          </a:p>
          <a:p>
            <a:pPr>
              <a:spcBef>
                <a:spcPts val="1200"/>
              </a:spcBef>
            </a:pPr>
            <a:r>
              <a:rPr lang="en-US" sz="3200" dirty="0"/>
              <a:t>	Examples:</a:t>
            </a:r>
          </a:p>
          <a:p>
            <a:pPr>
              <a:spcBef>
                <a:spcPts val="1200"/>
              </a:spcBef>
            </a:pPr>
            <a:r>
              <a:rPr lang="en-US" sz="3200" dirty="0"/>
              <a:t>		Outlook web hooks</a:t>
            </a:r>
          </a:p>
          <a:p>
            <a:pPr>
              <a:spcBef>
                <a:spcPts val="1200"/>
              </a:spcBef>
            </a:pPr>
            <a:r>
              <a:rPr lang="en-US" sz="3200" dirty="0"/>
              <a:t>		Time zone on calendar</a:t>
            </a:r>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Office 365 direct API Endpoints</a:t>
            </a:r>
          </a:p>
        </p:txBody>
      </p:sp>
    </p:spTree>
    <p:extLst>
      <p:ext uri="{BB962C8B-B14F-4D97-AF65-F5344CB8AC3E}">
        <p14:creationId xmlns:p14="http://schemas.microsoft.com/office/powerpoint/2010/main" val="3772772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1.xml><?xml version="1.0" encoding="utf-8"?>
<a:theme xmlns:a="http://schemas.openxmlformats.org/drawingml/2006/main" name="4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2.xml><?xml version="1.0" encoding="utf-8"?>
<a:theme xmlns:a="http://schemas.openxmlformats.org/drawingml/2006/main" name="1_6-30540_Office_365_CloudRoadShow">
  <a:themeElements>
    <a:clrScheme name="Custom 10">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FFFF"/>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potx" id="{91953408-50A6-4D48-BBC9-67A4F6F9DD3A}" vid="{8A54BA10-03F3-4B7F-AD37-72B81A3EE58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9.xml><?xml version="1.0" encoding="utf-8"?>
<a:theme xmlns:a="http://schemas.openxmlformats.org/drawingml/2006/main" name="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Control xmlns="http://schemas.microsoft.com/VisualStudio/2011/storyboarding/control">
  <Id Name="System.Storyboarding.Common.MouseClick" Revision="1" Stencil="System.Storyboarding.Common"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Control xmlns="http://schemas.microsoft.com/VisualStudio/2011/storyboarding/control">
  <Id Name="System.Storyboarding.Common.MouseClick" Revision="1" Stencil="System.Storyboarding.Common" StencilVersion="0.1"/>
</Control>
</file>

<file path=customXml/item7.xml><?xml version="1.0" encoding="utf-8"?>
<Control xmlns="http://schemas.microsoft.com/VisualStudio/2011/storyboarding/control">
  <Id Name="System.Storyboarding.Common.MouseClick" Revision="1" Stencil="System.Storyboarding.Common" StencilVersion="0.1"/>
</Control>
</file>

<file path=customXml/item8.xml><?xml version="1.0" encoding="utf-8"?>
<ct:contentTypeSchema xmlns:ct="http://schemas.microsoft.com/office/2006/metadata/contentType" xmlns:ma="http://schemas.microsoft.com/office/2006/metadata/properties/metaAttributes" ct:_="" ma:_="" ma:contentTypeName="Document" ma:contentTypeID="0x01010016D17B93EE9F2F41994D2F228468D10E" ma:contentTypeVersion="2" ma:contentTypeDescription="Create a new document." ma:contentTypeScope="" ma:versionID="2847d091bacb3713e3dcb8d164862fcb">
  <xsd:schema xmlns:xsd="http://www.w3.org/2001/XMLSchema" xmlns:xs="http://www.w3.org/2001/XMLSchema" xmlns:p="http://schemas.microsoft.com/office/2006/metadata/properties" xmlns:ns2="646976ae-59cf-49eb-9f2b-1314aabf2719" targetNamespace="http://schemas.microsoft.com/office/2006/metadata/properties" ma:root="true" ma:fieldsID="2d34bce725ea75d3dc43000d06fc92ff" ns2:_="">
    <xsd:import namespace="646976ae-59cf-49eb-9f2b-1314aabf271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6976ae-59cf-49eb-9f2b-1314aabf271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347F67-9E93-485F-9214-E584208EB924}">
  <ds:schemaRefs>
    <ds:schemaRef ds:uri="http://schemas.microsoft.com/VisualStudio/2011/storyboarding/control"/>
  </ds:schemaRefs>
</ds:datastoreItem>
</file>

<file path=customXml/itemProps2.xml><?xml version="1.0" encoding="utf-8"?>
<ds:datastoreItem xmlns:ds="http://schemas.openxmlformats.org/officeDocument/2006/customXml" ds:itemID="{25EE95AF-F988-4887-BDCF-D8EDB3D46FEF}">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5fad15d0-477e-40da-a20d-40d4ca777cbd"/>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4.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6.xml><?xml version="1.0" encoding="utf-8"?>
<ds:datastoreItem xmlns:ds="http://schemas.openxmlformats.org/officeDocument/2006/customXml" ds:itemID="{72A6EF93-61CB-4EE6-B073-F36E102224DD}">
  <ds:schemaRefs>
    <ds:schemaRef ds:uri="http://schemas.microsoft.com/VisualStudio/2011/storyboarding/control"/>
  </ds:schemaRefs>
</ds:datastoreItem>
</file>

<file path=customXml/itemProps7.xml><?xml version="1.0" encoding="utf-8"?>
<ds:datastoreItem xmlns:ds="http://schemas.openxmlformats.org/officeDocument/2006/customXml" ds:itemID="{699E7126-F16A-45B5-AD0A-00A9744EF6D8}">
  <ds:schemaRefs>
    <ds:schemaRef ds:uri="http://schemas.microsoft.com/VisualStudio/2011/storyboarding/control"/>
  </ds:schemaRefs>
</ds:datastoreItem>
</file>

<file path=customXml/itemProps8.xml><?xml version="1.0" encoding="utf-8"?>
<ds:datastoreItem xmlns:ds="http://schemas.openxmlformats.org/officeDocument/2006/customXml" ds:itemID="{6838F586-395B-412F-86F5-C585E3BCE6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6976ae-59cf-49eb-9f2b-1314aabf27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17163</TotalTime>
  <Words>1535</Words>
  <Application>Microsoft Office PowerPoint</Application>
  <PresentationFormat>Custom</PresentationFormat>
  <Paragraphs>259</Paragraphs>
  <Slides>29</Slides>
  <Notes>15</Notes>
  <HiddenSlides>1</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29</vt:i4>
      </vt:variant>
    </vt:vector>
  </HeadingPairs>
  <TitlesOfParts>
    <vt:vector size="52" baseType="lpstr">
      <vt:lpstr>Segoe Light</vt:lpstr>
      <vt:lpstr>Arial</vt:lpstr>
      <vt:lpstr>Calibri</vt:lpstr>
      <vt:lpstr>Consolas</vt:lpstr>
      <vt:lpstr>Courier New</vt:lpstr>
      <vt:lpstr>Lucida Console</vt:lpstr>
      <vt:lpstr>Segoe UI</vt:lpstr>
      <vt:lpstr>Segoe UI Black</vt:lpstr>
      <vt:lpstr>Segoe UI Light</vt:lpstr>
      <vt:lpstr>Segoe UI Semibold</vt:lpstr>
      <vt:lpstr>Wingdings</vt:lpstr>
      <vt:lpstr>1_5-30055_Office Template 2012 - 16x9 - White Background</vt:lpstr>
      <vt:lpstr>1_TechEd 2014 Dk Blue</vt:lpstr>
      <vt:lpstr>5-30055_Office Template 2012 - 16x9 - White Background</vt:lpstr>
      <vt:lpstr>1_Metro Presentation</vt:lpstr>
      <vt:lpstr>2_TEE14 Speaker PPT Template</vt:lpstr>
      <vt:lpstr>2_5-30055_Office Template 2012 - 16x9 - White Background</vt:lpstr>
      <vt:lpstr>3_5-30055_Office Template 2012 - 16x9 - White Background</vt:lpstr>
      <vt:lpstr>5-30610_Microsoft_Ignite_Keynote_Template_CUSTOM_LIGHT</vt:lpstr>
      <vt:lpstr>6-30540_Office_365_CloudRoadShow</vt:lpstr>
      <vt:lpstr>1_COLOR TEMPLATE</vt:lpstr>
      <vt:lpstr>4_5-30055_Office Template 2012 - 16x9 - White Background</vt:lpstr>
      <vt:lpstr>1_6-30540_Office_365_CloudRoadShow</vt:lpstr>
      <vt:lpstr>Office 365 development</vt:lpstr>
      <vt:lpstr>Intro to the  Microsoft Graph API </vt:lpstr>
      <vt:lpstr>Agenda</vt:lpstr>
      <vt:lpstr>PowerPoint Presentation</vt:lpstr>
      <vt:lpstr>Developer vision</vt:lpstr>
      <vt:lpstr>Building integration with  Office 365</vt:lpstr>
      <vt:lpstr>Microsoft Graph API</vt:lpstr>
      <vt:lpstr>Microsoft Graph, gateway to Office 365</vt:lpstr>
      <vt:lpstr>Office 365 direct API Endpoints</vt:lpstr>
      <vt:lpstr>Office 365 connected apps</vt:lpstr>
      <vt:lpstr>Single authentication flow for Office 365</vt:lpstr>
      <vt:lpstr>Common consent</vt:lpstr>
      <vt:lpstr>Authentication Options</vt:lpstr>
      <vt:lpstr>Microsoft Account + Azure AD</vt:lpstr>
      <vt:lpstr>Integrating with Office 365 </vt:lpstr>
      <vt:lpstr>Demo Do.com Store Graph Visualizer  Graph Explorer </vt:lpstr>
      <vt:lpstr>PowerPoint Presentation</vt:lpstr>
      <vt:lpstr>Microsoft Graph </vt:lpstr>
      <vt:lpstr>Register App from dev.office.com</vt:lpstr>
      <vt:lpstr>Demo Documentation App registration </vt:lpstr>
      <vt:lpstr>PowerPoint Presentation</vt:lpstr>
      <vt:lpstr>Demo SDKs Code samples</vt:lpstr>
      <vt:lpstr>PowerPoint Presentation</vt:lpstr>
      <vt:lpstr>Resources</vt:lpstr>
      <vt:lpstr>Further reading…</vt:lpstr>
      <vt:lpstr>Developer Program</vt:lpstr>
      <vt:lpstr>Engage</vt:lpstr>
      <vt:lpstr>Session Evaluations   Sign in to the Schedule Builder and select ‘My Evaluations’ to complete your Session Evaluations after each session.  http://aka.ms/cloud.saopaulo</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Luiz Lu</cp:lastModifiedBy>
  <cp:revision>500</cp:revision>
  <dcterms:created xsi:type="dcterms:W3CDTF">2013-10-21T21:40:33Z</dcterms:created>
  <dcterms:modified xsi:type="dcterms:W3CDTF">2016-05-18T01:32:31Z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